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11" r:id="rId3"/>
    <p:sldId id="312" r:id="rId4"/>
    <p:sldId id="313" r:id="rId5"/>
    <p:sldId id="316" r:id="rId6"/>
    <p:sldId id="302" r:id="rId7"/>
    <p:sldId id="303" r:id="rId8"/>
    <p:sldId id="317" r:id="rId9"/>
    <p:sldId id="318" r:id="rId10"/>
    <p:sldId id="319" r:id="rId11"/>
    <p:sldId id="320" r:id="rId12"/>
    <p:sldId id="321" r:id="rId13"/>
    <p:sldId id="273" r:id="rId14"/>
    <p:sldId id="310" r:id="rId15"/>
    <p:sldId id="280" r:id="rId16"/>
    <p:sldId id="291" r:id="rId17"/>
    <p:sldId id="297" r:id="rId18"/>
    <p:sldId id="298" r:id="rId19"/>
    <p:sldId id="282" r:id="rId20"/>
    <p:sldId id="283" r:id="rId21"/>
    <p:sldId id="284" r:id="rId22"/>
    <p:sldId id="285" r:id="rId23"/>
    <p:sldId id="292" r:id="rId24"/>
    <p:sldId id="301" r:id="rId25"/>
    <p:sldId id="287" r:id="rId26"/>
    <p:sldId id="288" r:id="rId27"/>
    <p:sldId id="289" r:id="rId28"/>
    <p:sldId id="299" r:id="rId29"/>
    <p:sldId id="276" r:id="rId30"/>
    <p:sldId id="314" r:id="rId31"/>
    <p:sldId id="315" r:id="rId32"/>
    <p:sldId id="305" r:id="rId33"/>
    <p:sldId id="322" r:id="rId34"/>
    <p:sldId id="308" r:id="rId35"/>
    <p:sldId id="307" r:id="rId36"/>
    <p:sldId id="30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70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/>
          <p:cNvSpPr>
            <a:spLocks/>
          </p:cNvSpPr>
          <p:nvPr/>
        </p:nvSpPr>
        <p:spPr bwMode="auto">
          <a:xfrm>
            <a:off x="482600" y="42333"/>
            <a:ext cx="350838" cy="0"/>
          </a:xfrm>
          <a:custGeom>
            <a:avLst/>
            <a:gdLst>
              <a:gd name="T0" fmla="*/ 0 w 350519"/>
              <a:gd name="T1" fmla="*/ 350624 w 35051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50519">
                <a:moveTo>
                  <a:pt x="0" y="0"/>
                </a:moveTo>
                <a:lnTo>
                  <a:pt x="349986" y="0"/>
                </a:lnTo>
              </a:path>
            </a:pathLst>
          </a:custGeom>
          <a:noFill/>
          <a:ln w="63500">
            <a:solidFill>
              <a:srgbClr val="FFD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" name="bg object 17"/>
          <p:cNvSpPr>
            <a:spLocks/>
          </p:cNvSpPr>
          <p:nvPr/>
        </p:nvSpPr>
        <p:spPr bwMode="auto">
          <a:xfrm>
            <a:off x="1214439" y="42333"/>
            <a:ext cx="350837" cy="0"/>
          </a:xfrm>
          <a:custGeom>
            <a:avLst/>
            <a:gdLst>
              <a:gd name="T0" fmla="*/ 0 w 350519"/>
              <a:gd name="T1" fmla="*/ 350902 w 35051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50519">
                <a:moveTo>
                  <a:pt x="0" y="0"/>
                </a:moveTo>
                <a:lnTo>
                  <a:pt x="350266" y="0"/>
                </a:lnTo>
              </a:path>
            </a:pathLst>
          </a:custGeom>
          <a:noFill/>
          <a:ln w="63500">
            <a:solidFill>
              <a:srgbClr val="D607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bg object 18"/>
          <p:cNvSpPr>
            <a:spLocks/>
          </p:cNvSpPr>
          <p:nvPr/>
        </p:nvSpPr>
        <p:spPr bwMode="auto">
          <a:xfrm>
            <a:off x="833438" y="42333"/>
            <a:ext cx="381000" cy="0"/>
          </a:xfrm>
          <a:custGeom>
            <a:avLst/>
            <a:gdLst>
              <a:gd name="T0" fmla="*/ 0 w 381000"/>
              <a:gd name="T1" fmla="*/ 380758 w 381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81000">
                <a:moveTo>
                  <a:pt x="0" y="0"/>
                </a:moveTo>
                <a:lnTo>
                  <a:pt x="380758" y="0"/>
                </a:lnTo>
              </a:path>
            </a:pathLst>
          </a:custGeom>
          <a:noFill/>
          <a:ln w="63500">
            <a:solidFill>
              <a:srgbClr val="0088D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" name="bg object 19"/>
          <p:cNvSpPr>
            <a:spLocks/>
          </p:cNvSpPr>
          <p:nvPr/>
        </p:nvSpPr>
        <p:spPr bwMode="auto">
          <a:xfrm>
            <a:off x="0" y="6819900"/>
            <a:ext cx="2960688" cy="0"/>
          </a:xfrm>
          <a:custGeom>
            <a:avLst/>
            <a:gdLst>
              <a:gd name="T0" fmla="*/ 0 w 2961005"/>
              <a:gd name="T1" fmla="*/ 2960117 w 296100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61005">
                <a:moveTo>
                  <a:pt x="0" y="0"/>
                </a:moveTo>
                <a:lnTo>
                  <a:pt x="2960751" y="0"/>
                </a:lnTo>
              </a:path>
            </a:pathLst>
          </a:custGeom>
          <a:noFill/>
          <a:ln w="57150">
            <a:solidFill>
              <a:srgbClr val="FFDA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20"/>
          <p:cNvSpPr>
            <a:spLocks/>
          </p:cNvSpPr>
          <p:nvPr/>
        </p:nvSpPr>
        <p:spPr bwMode="auto">
          <a:xfrm>
            <a:off x="6175376" y="6819900"/>
            <a:ext cx="2968625" cy="0"/>
          </a:xfrm>
          <a:custGeom>
            <a:avLst/>
            <a:gdLst>
              <a:gd name="T0" fmla="*/ 0 w 2968625"/>
              <a:gd name="T1" fmla="*/ 2968244 w 29686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68625">
                <a:moveTo>
                  <a:pt x="0" y="0"/>
                </a:moveTo>
                <a:lnTo>
                  <a:pt x="2968244" y="0"/>
                </a:lnTo>
              </a:path>
            </a:pathLst>
          </a:custGeom>
          <a:noFill/>
          <a:ln w="57150">
            <a:solidFill>
              <a:srgbClr val="D607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" name="bg object 21"/>
          <p:cNvSpPr>
            <a:spLocks/>
          </p:cNvSpPr>
          <p:nvPr/>
        </p:nvSpPr>
        <p:spPr bwMode="auto">
          <a:xfrm>
            <a:off x="2960689" y="6819900"/>
            <a:ext cx="3216275" cy="0"/>
          </a:xfrm>
          <a:custGeom>
            <a:avLst/>
            <a:gdLst>
              <a:gd name="T0" fmla="*/ 0 w 3215640"/>
              <a:gd name="T1" fmla="*/ 3216529 w 32156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215640">
                <a:moveTo>
                  <a:pt x="0" y="0"/>
                </a:moveTo>
                <a:lnTo>
                  <a:pt x="3215259" y="0"/>
                </a:lnTo>
              </a:path>
            </a:pathLst>
          </a:custGeom>
          <a:noFill/>
          <a:ln w="57150">
            <a:solidFill>
              <a:srgbClr val="0088D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8" name="bg object 22"/>
          <p:cNvSpPr>
            <a:spLocks/>
          </p:cNvSpPr>
          <p:nvPr/>
        </p:nvSpPr>
        <p:spPr bwMode="auto">
          <a:xfrm>
            <a:off x="4730751" y="908051"/>
            <a:ext cx="403225" cy="2131483"/>
          </a:xfrm>
          <a:custGeom>
            <a:avLst/>
            <a:gdLst>
              <a:gd name="T0" fmla="*/ 402596 w 403860"/>
              <a:gd name="T1" fmla="*/ 0 h 1598930"/>
              <a:gd name="T2" fmla="*/ 0 w 403860"/>
              <a:gd name="T3" fmla="*/ 0 h 1598930"/>
              <a:gd name="T4" fmla="*/ 0 w 403860"/>
              <a:gd name="T5" fmla="*/ 1598125 h 1598930"/>
              <a:gd name="T6" fmla="*/ 402596 w 403860"/>
              <a:gd name="T7" fmla="*/ 1598125 h 1598930"/>
              <a:gd name="T8" fmla="*/ 402596 w 403860"/>
              <a:gd name="T9" fmla="*/ 0 h 15989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3860" h="1598930">
                <a:moveTo>
                  <a:pt x="403865" y="0"/>
                </a:moveTo>
                <a:lnTo>
                  <a:pt x="0" y="0"/>
                </a:lnTo>
                <a:lnTo>
                  <a:pt x="0" y="1598761"/>
                </a:lnTo>
                <a:lnTo>
                  <a:pt x="403865" y="1598761"/>
                </a:lnTo>
                <a:lnTo>
                  <a:pt x="403865" y="0"/>
                </a:lnTo>
                <a:close/>
              </a:path>
            </a:pathLst>
          </a:custGeom>
          <a:solidFill>
            <a:srgbClr val="FFD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9" name="bg object 23"/>
          <p:cNvSpPr>
            <a:spLocks/>
          </p:cNvSpPr>
          <p:nvPr/>
        </p:nvSpPr>
        <p:spPr bwMode="auto">
          <a:xfrm>
            <a:off x="5583238" y="908051"/>
            <a:ext cx="411162" cy="2131483"/>
          </a:xfrm>
          <a:custGeom>
            <a:avLst/>
            <a:gdLst>
              <a:gd name="T0" fmla="*/ 410903 w 410845"/>
              <a:gd name="T1" fmla="*/ 0 h 1598930"/>
              <a:gd name="T2" fmla="*/ 0 w 410845"/>
              <a:gd name="T3" fmla="*/ 0 h 1598930"/>
              <a:gd name="T4" fmla="*/ 0 w 410845"/>
              <a:gd name="T5" fmla="*/ 1598125 h 1598930"/>
              <a:gd name="T6" fmla="*/ 410903 w 410845"/>
              <a:gd name="T7" fmla="*/ 1598125 h 1598930"/>
              <a:gd name="T8" fmla="*/ 410903 w 410845"/>
              <a:gd name="T9" fmla="*/ 0 h 15989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0845" h="1598930">
                <a:moveTo>
                  <a:pt x="410269" y="0"/>
                </a:moveTo>
                <a:lnTo>
                  <a:pt x="0" y="0"/>
                </a:lnTo>
                <a:lnTo>
                  <a:pt x="0" y="1598761"/>
                </a:lnTo>
                <a:lnTo>
                  <a:pt x="410269" y="1598761"/>
                </a:lnTo>
                <a:lnTo>
                  <a:pt x="410269" y="0"/>
                </a:lnTo>
                <a:close/>
              </a:path>
            </a:pathLst>
          </a:custGeom>
          <a:solidFill>
            <a:srgbClr val="D609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" name="bg object 24"/>
          <p:cNvSpPr>
            <a:spLocks/>
          </p:cNvSpPr>
          <p:nvPr/>
        </p:nvSpPr>
        <p:spPr bwMode="auto">
          <a:xfrm>
            <a:off x="5133976" y="908051"/>
            <a:ext cx="449263" cy="2131483"/>
          </a:xfrm>
          <a:custGeom>
            <a:avLst/>
            <a:gdLst>
              <a:gd name="T0" fmla="*/ 449373 w 448945"/>
              <a:gd name="T1" fmla="*/ 0 h 1598930"/>
              <a:gd name="T2" fmla="*/ 0 w 448945"/>
              <a:gd name="T3" fmla="*/ 0 h 1598930"/>
              <a:gd name="T4" fmla="*/ 0 w 448945"/>
              <a:gd name="T5" fmla="*/ 1598125 h 1598930"/>
              <a:gd name="T6" fmla="*/ 449373 w 448945"/>
              <a:gd name="T7" fmla="*/ 1598125 h 1598930"/>
              <a:gd name="T8" fmla="*/ 449373 w 448945"/>
              <a:gd name="T9" fmla="*/ 0 h 15989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48945" h="1598930">
                <a:moveTo>
                  <a:pt x="448737" y="0"/>
                </a:moveTo>
                <a:lnTo>
                  <a:pt x="0" y="0"/>
                </a:lnTo>
                <a:lnTo>
                  <a:pt x="0" y="1598761"/>
                </a:lnTo>
                <a:lnTo>
                  <a:pt x="448737" y="1598761"/>
                </a:lnTo>
                <a:lnTo>
                  <a:pt x="448737" y="0"/>
                </a:lnTo>
                <a:close/>
              </a:path>
            </a:pathLst>
          </a:custGeom>
          <a:solidFill>
            <a:srgbClr val="0088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1" name="bg object 25"/>
          <p:cNvSpPr>
            <a:spLocks/>
          </p:cNvSpPr>
          <p:nvPr/>
        </p:nvSpPr>
        <p:spPr bwMode="auto">
          <a:xfrm>
            <a:off x="4756151" y="1104901"/>
            <a:ext cx="1204913" cy="1739900"/>
          </a:xfrm>
          <a:custGeom>
            <a:avLst/>
            <a:gdLst>
              <a:gd name="T0" fmla="*/ 294054 w 1205229"/>
              <a:gd name="T1" fmla="*/ 176840 h 1305560"/>
              <a:gd name="T2" fmla="*/ 115586 w 1205229"/>
              <a:gd name="T3" fmla="*/ 279166 h 1305560"/>
              <a:gd name="T4" fmla="*/ 203233 w 1205229"/>
              <a:gd name="T5" fmla="*/ 483260 h 1305560"/>
              <a:gd name="T6" fmla="*/ 383553 w 1205229"/>
              <a:gd name="T7" fmla="*/ 383028 h 1305560"/>
              <a:gd name="T8" fmla="*/ 685097 w 1205229"/>
              <a:gd name="T9" fmla="*/ 50813 h 1305560"/>
              <a:gd name="T10" fmla="*/ 488782 w 1205229"/>
              <a:gd name="T11" fmla="*/ 83699 h 1305560"/>
              <a:gd name="T12" fmla="*/ 519437 w 1205229"/>
              <a:gd name="T13" fmla="*/ 307725 h 1305560"/>
              <a:gd name="T14" fmla="*/ 715751 w 1205229"/>
              <a:gd name="T15" fmla="*/ 273723 h 1305560"/>
              <a:gd name="T16" fmla="*/ 1074554 w 1205229"/>
              <a:gd name="T17" fmla="*/ 271604 h 1305560"/>
              <a:gd name="T18" fmla="*/ 875459 w 1205229"/>
              <a:gd name="T19" fmla="*/ 236548 h 1305560"/>
              <a:gd name="T20" fmla="*/ 845731 w 1205229"/>
              <a:gd name="T21" fmla="*/ 461044 h 1305560"/>
              <a:gd name="T22" fmla="*/ 1043900 w 1205229"/>
              <a:gd name="T23" fmla="*/ 496087 h 1305560"/>
              <a:gd name="T24" fmla="*/ 1167699 w 1205229"/>
              <a:gd name="T25" fmla="*/ 260096 h 1305560"/>
              <a:gd name="T26" fmla="*/ 1166098 w 1205229"/>
              <a:gd name="T27" fmla="*/ 124553 h 1305560"/>
              <a:gd name="T28" fmla="*/ 1108420 w 1205229"/>
              <a:gd name="T29" fmla="*/ 87925 h 1305560"/>
              <a:gd name="T30" fmla="*/ 1076396 w 1205229"/>
              <a:gd name="T31" fmla="*/ 65950 h 1305560"/>
              <a:gd name="T32" fmla="*/ 1037947 w 1205229"/>
              <a:gd name="T33" fmla="*/ 43963 h 1305560"/>
              <a:gd name="T34" fmla="*/ 999512 w 1205229"/>
              <a:gd name="T35" fmla="*/ 21974 h 1305560"/>
              <a:gd name="T36" fmla="*/ 948255 w 1205229"/>
              <a:gd name="T37" fmla="*/ 0 h 1305560"/>
              <a:gd name="T38" fmla="*/ 922615 w 1205229"/>
              <a:gd name="T39" fmla="*/ 21974 h 1305560"/>
              <a:gd name="T40" fmla="*/ 870764 w 1205229"/>
              <a:gd name="T41" fmla="*/ 46931 h 1305560"/>
              <a:gd name="T42" fmla="*/ 794489 w 1205229"/>
              <a:gd name="T43" fmla="*/ 95246 h 1305560"/>
              <a:gd name="T44" fmla="*/ 762438 w 1205229"/>
              <a:gd name="T45" fmla="*/ 109888 h 1305560"/>
              <a:gd name="T46" fmla="*/ 772059 w 1205229"/>
              <a:gd name="T47" fmla="*/ 134627 h 1305560"/>
              <a:gd name="T48" fmla="*/ 816804 w 1205229"/>
              <a:gd name="T49" fmla="*/ 159356 h 1305560"/>
              <a:gd name="T50" fmla="*/ 845731 w 1205229"/>
              <a:gd name="T51" fmla="*/ 219800 h 1305560"/>
              <a:gd name="T52" fmla="*/ 884179 w 1205229"/>
              <a:gd name="T53" fmla="*/ 205133 h 1305560"/>
              <a:gd name="T54" fmla="*/ 986678 w 1205229"/>
              <a:gd name="T55" fmla="*/ 190491 h 1305560"/>
              <a:gd name="T56" fmla="*/ 1021928 w 1205229"/>
              <a:gd name="T57" fmla="*/ 199069 h 1305560"/>
              <a:gd name="T58" fmla="*/ 1069971 w 1205229"/>
              <a:gd name="T59" fmla="*/ 219800 h 1305560"/>
              <a:gd name="T60" fmla="*/ 1087096 w 1205229"/>
              <a:gd name="T61" fmla="*/ 165534 h 1305560"/>
              <a:gd name="T62" fmla="*/ 1121253 w 1205229"/>
              <a:gd name="T63" fmla="*/ 146530 h 1305560"/>
              <a:gd name="T64" fmla="*/ 1153278 w 1205229"/>
              <a:gd name="T65" fmla="*/ 249097 h 1305560"/>
              <a:gd name="T66" fmla="*/ 1146868 w 1205229"/>
              <a:gd name="T67" fmla="*/ 271084 h 1305560"/>
              <a:gd name="T68" fmla="*/ 1168700 w 1205229"/>
              <a:gd name="T69" fmla="*/ 265591 h 1305560"/>
              <a:gd name="T70" fmla="*/ 1078794 w 1205229"/>
              <a:gd name="T71" fmla="*/ 622760 h 1305560"/>
              <a:gd name="T72" fmla="*/ 908209 w 1205229"/>
              <a:gd name="T73" fmla="*/ 592310 h 1305560"/>
              <a:gd name="T74" fmla="*/ 740618 w 1205229"/>
              <a:gd name="T75" fmla="*/ 519736 h 1305560"/>
              <a:gd name="T76" fmla="*/ 549406 w 1205229"/>
              <a:gd name="T77" fmla="*/ 478171 h 1305560"/>
              <a:gd name="T78" fmla="*/ 382133 w 1205229"/>
              <a:gd name="T79" fmla="*/ 618065 h 1305560"/>
              <a:gd name="T80" fmla="*/ 269098 w 1205229"/>
              <a:gd name="T81" fmla="*/ 586131 h 1305560"/>
              <a:gd name="T82" fmla="*/ 52054 w 1205229"/>
              <a:gd name="T83" fmla="*/ 695106 h 1305560"/>
              <a:gd name="T84" fmla="*/ 0 w 1205229"/>
              <a:gd name="T85" fmla="*/ 945128 h 1305560"/>
              <a:gd name="T86" fmla="*/ 800 w 1205229"/>
              <a:gd name="T87" fmla="*/ 1234533 h 1305560"/>
              <a:gd name="T88" fmla="*/ 138548 w 1205229"/>
              <a:gd name="T89" fmla="*/ 1248376 h 1305560"/>
              <a:gd name="T90" fmla="*/ 178493 w 1205229"/>
              <a:gd name="T91" fmla="*/ 775254 h 1305560"/>
              <a:gd name="T92" fmla="*/ 337972 w 1205229"/>
              <a:gd name="T93" fmla="*/ 798598 h 1305560"/>
              <a:gd name="T94" fmla="*/ 353382 w 1205229"/>
              <a:gd name="T95" fmla="*/ 1233265 h 1305560"/>
              <a:gd name="T96" fmla="*/ 417358 w 1205229"/>
              <a:gd name="T97" fmla="*/ 1301270 h 1305560"/>
              <a:gd name="T98" fmla="*/ 493352 w 1205229"/>
              <a:gd name="T99" fmla="*/ 1238187 h 1305560"/>
              <a:gd name="T100" fmla="*/ 506159 w 1205229"/>
              <a:gd name="T101" fmla="*/ 696018 h 1305560"/>
              <a:gd name="T102" fmla="*/ 673355 w 1205229"/>
              <a:gd name="T103" fmla="*/ 663856 h 1305560"/>
              <a:gd name="T104" fmla="*/ 711194 w 1205229"/>
              <a:gd name="T105" fmla="*/ 908499 h 1305560"/>
              <a:gd name="T106" fmla="*/ 782164 w 1205229"/>
              <a:gd name="T107" fmla="*/ 1304023 h 1305560"/>
              <a:gd name="T108" fmla="*/ 853246 w 1205229"/>
              <a:gd name="T109" fmla="*/ 852394 h 1305560"/>
              <a:gd name="T110" fmla="*/ 1005908 w 1205229"/>
              <a:gd name="T111" fmla="*/ 754649 h 1305560"/>
              <a:gd name="T112" fmla="*/ 1063575 w 1205229"/>
              <a:gd name="T113" fmla="*/ 1040374 h 1305560"/>
              <a:gd name="T114" fmla="*/ 1083897 w 1205229"/>
              <a:gd name="T115" fmla="*/ 1277226 h 1305560"/>
              <a:gd name="T116" fmla="*/ 1188515 w 1205229"/>
              <a:gd name="T117" fmla="*/ 1275743 h 130556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205229" h="1305560">
                <a:moveTo>
                  <a:pt x="391045" y="330009"/>
                </a:moveTo>
                <a:lnTo>
                  <a:pt x="383755" y="279438"/>
                </a:lnTo>
                <a:lnTo>
                  <a:pt x="363550" y="235204"/>
                </a:lnTo>
                <a:lnTo>
                  <a:pt x="332879" y="200126"/>
                </a:lnTo>
                <a:lnTo>
                  <a:pt x="294208" y="177012"/>
                </a:lnTo>
                <a:lnTo>
                  <a:pt x="249999" y="168681"/>
                </a:lnTo>
                <a:lnTo>
                  <a:pt x="203339" y="177012"/>
                </a:lnTo>
                <a:lnTo>
                  <a:pt x="164363" y="200126"/>
                </a:lnTo>
                <a:lnTo>
                  <a:pt x="134620" y="235204"/>
                </a:lnTo>
                <a:lnTo>
                  <a:pt x="115646" y="279438"/>
                </a:lnTo>
                <a:lnTo>
                  <a:pt x="108978" y="330009"/>
                </a:lnTo>
                <a:lnTo>
                  <a:pt x="115646" y="383400"/>
                </a:lnTo>
                <a:lnTo>
                  <a:pt x="134620" y="427990"/>
                </a:lnTo>
                <a:lnTo>
                  <a:pt x="164363" y="462026"/>
                </a:lnTo>
                <a:lnTo>
                  <a:pt x="203339" y="483730"/>
                </a:lnTo>
                <a:lnTo>
                  <a:pt x="249999" y="491363"/>
                </a:lnTo>
                <a:lnTo>
                  <a:pt x="294208" y="483730"/>
                </a:lnTo>
                <a:lnTo>
                  <a:pt x="332879" y="462026"/>
                </a:lnTo>
                <a:lnTo>
                  <a:pt x="363550" y="427990"/>
                </a:lnTo>
                <a:lnTo>
                  <a:pt x="383755" y="383400"/>
                </a:lnTo>
                <a:lnTo>
                  <a:pt x="391045" y="330009"/>
                </a:lnTo>
                <a:close/>
              </a:path>
              <a:path w="1205229" h="1305560">
                <a:moveTo>
                  <a:pt x="743610" y="176009"/>
                </a:moveTo>
                <a:lnTo>
                  <a:pt x="736320" y="126199"/>
                </a:lnTo>
                <a:lnTo>
                  <a:pt x="716127" y="83781"/>
                </a:lnTo>
                <a:lnTo>
                  <a:pt x="685457" y="50863"/>
                </a:lnTo>
                <a:lnTo>
                  <a:pt x="646785" y="29565"/>
                </a:lnTo>
                <a:lnTo>
                  <a:pt x="602589" y="21996"/>
                </a:lnTo>
                <a:lnTo>
                  <a:pt x="558380" y="29565"/>
                </a:lnTo>
                <a:lnTo>
                  <a:pt x="519709" y="50863"/>
                </a:lnTo>
                <a:lnTo>
                  <a:pt x="489038" y="83781"/>
                </a:lnTo>
                <a:lnTo>
                  <a:pt x="468833" y="126199"/>
                </a:lnTo>
                <a:lnTo>
                  <a:pt x="461556" y="176009"/>
                </a:lnTo>
                <a:lnTo>
                  <a:pt x="468833" y="229400"/>
                </a:lnTo>
                <a:lnTo>
                  <a:pt x="489038" y="273989"/>
                </a:lnTo>
                <a:lnTo>
                  <a:pt x="519709" y="308025"/>
                </a:lnTo>
                <a:lnTo>
                  <a:pt x="558380" y="329730"/>
                </a:lnTo>
                <a:lnTo>
                  <a:pt x="602589" y="337362"/>
                </a:lnTo>
                <a:lnTo>
                  <a:pt x="646785" y="329730"/>
                </a:lnTo>
                <a:lnTo>
                  <a:pt x="685457" y="308025"/>
                </a:lnTo>
                <a:lnTo>
                  <a:pt x="716127" y="273989"/>
                </a:lnTo>
                <a:lnTo>
                  <a:pt x="736320" y="229400"/>
                </a:lnTo>
                <a:lnTo>
                  <a:pt x="743610" y="176009"/>
                </a:lnTo>
                <a:close/>
              </a:path>
              <a:path w="1205229" h="1305560">
                <a:moveTo>
                  <a:pt x="1102601" y="366687"/>
                </a:moveTo>
                <a:lnTo>
                  <a:pt x="1095324" y="316115"/>
                </a:lnTo>
                <a:lnTo>
                  <a:pt x="1075118" y="271868"/>
                </a:lnTo>
                <a:lnTo>
                  <a:pt x="1044448" y="236778"/>
                </a:lnTo>
                <a:lnTo>
                  <a:pt x="1005776" y="213664"/>
                </a:lnTo>
                <a:lnTo>
                  <a:pt x="961567" y="205333"/>
                </a:lnTo>
                <a:lnTo>
                  <a:pt x="914895" y="213664"/>
                </a:lnTo>
                <a:lnTo>
                  <a:pt x="875919" y="236778"/>
                </a:lnTo>
                <a:lnTo>
                  <a:pt x="846175" y="271868"/>
                </a:lnTo>
                <a:lnTo>
                  <a:pt x="827214" y="316115"/>
                </a:lnTo>
                <a:lnTo>
                  <a:pt x="820547" y="366687"/>
                </a:lnTo>
                <a:lnTo>
                  <a:pt x="827214" y="417258"/>
                </a:lnTo>
                <a:lnTo>
                  <a:pt x="846175" y="461492"/>
                </a:lnTo>
                <a:lnTo>
                  <a:pt x="875919" y="496570"/>
                </a:lnTo>
                <a:lnTo>
                  <a:pt x="914895" y="519684"/>
                </a:lnTo>
                <a:lnTo>
                  <a:pt x="961567" y="528015"/>
                </a:lnTo>
                <a:lnTo>
                  <a:pt x="1005776" y="519684"/>
                </a:lnTo>
                <a:lnTo>
                  <a:pt x="1044448" y="496570"/>
                </a:lnTo>
                <a:lnTo>
                  <a:pt x="1075118" y="461492"/>
                </a:lnTo>
                <a:lnTo>
                  <a:pt x="1095324" y="417258"/>
                </a:lnTo>
                <a:lnTo>
                  <a:pt x="1102601" y="366687"/>
                </a:lnTo>
                <a:close/>
              </a:path>
              <a:path w="1205229" h="1305560">
                <a:moveTo>
                  <a:pt x="1169314" y="265849"/>
                </a:moveTo>
                <a:lnTo>
                  <a:pt x="1168311" y="260350"/>
                </a:lnTo>
                <a:lnTo>
                  <a:pt x="1164894" y="254838"/>
                </a:lnTo>
                <a:lnTo>
                  <a:pt x="1160284" y="249339"/>
                </a:lnTo>
                <a:lnTo>
                  <a:pt x="1160284" y="131991"/>
                </a:lnTo>
                <a:lnTo>
                  <a:pt x="1160284" y="124675"/>
                </a:lnTo>
                <a:lnTo>
                  <a:pt x="1166710" y="124675"/>
                </a:lnTo>
                <a:lnTo>
                  <a:pt x="1166710" y="117348"/>
                </a:lnTo>
                <a:lnTo>
                  <a:pt x="1158189" y="112979"/>
                </a:lnTo>
                <a:lnTo>
                  <a:pt x="1151470" y="109994"/>
                </a:lnTo>
                <a:lnTo>
                  <a:pt x="1145971" y="107022"/>
                </a:lnTo>
                <a:lnTo>
                  <a:pt x="1109002" y="88011"/>
                </a:lnTo>
                <a:lnTo>
                  <a:pt x="1104099" y="82613"/>
                </a:lnTo>
                <a:lnTo>
                  <a:pt x="1098588" y="77914"/>
                </a:lnTo>
                <a:lnTo>
                  <a:pt x="1091882" y="74599"/>
                </a:lnTo>
                <a:lnTo>
                  <a:pt x="1083373" y="73342"/>
                </a:lnTo>
                <a:lnTo>
                  <a:pt x="1076960" y="66014"/>
                </a:lnTo>
                <a:lnTo>
                  <a:pt x="1070533" y="66014"/>
                </a:lnTo>
                <a:lnTo>
                  <a:pt x="1057732" y="51333"/>
                </a:lnTo>
                <a:lnTo>
                  <a:pt x="1051306" y="51333"/>
                </a:lnTo>
                <a:lnTo>
                  <a:pt x="1044905" y="44005"/>
                </a:lnTo>
                <a:lnTo>
                  <a:pt x="1038491" y="44005"/>
                </a:lnTo>
                <a:lnTo>
                  <a:pt x="1032090" y="36677"/>
                </a:lnTo>
                <a:lnTo>
                  <a:pt x="1025664" y="36677"/>
                </a:lnTo>
                <a:lnTo>
                  <a:pt x="1019860" y="32308"/>
                </a:lnTo>
                <a:lnTo>
                  <a:pt x="1005840" y="26352"/>
                </a:lnTo>
                <a:lnTo>
                  <a:pt x="1000036" y="21996"/>
                </a:lnTo>
                <a:lnTo>
                  <a:pt x="993622" y="21996"/>
                </a:lnTo>
                <a:lnTo>
                  <a:pt x="987196" y="14681"/>
                </a:lnTo>
                <a:lnTo>
                  <a:pt x="980795" y="14681"/>
                </a:lnTo>
                <a:lnTo>
                  <a:pt x="967994" y="0"/>
                </a:lnTo>
                <a:lnTo>
                  <a:pt x="948753" y="0"/>
                </a:lnTo>
                <a:lnTo>
                  <a:pt x="948753" y="7327"/>
                </a:lnTo>
                <a:lnTo>
                  <a:pt x="942327" y="7327"/>
                </a:lnTo>
                <a:lnTo>
                  <a:pt x="935926" y="14681"/>
                </a:lnTo>
                <a:lnTo>
                  <a:pt x="929525" y="14681"/>
                </a:lnTo>
                <a:lnTo>
                  <a:pt x="923099" y="21996"/>
                </a:lnTo>
                <a:lnTo>
                  <a:pt x="914488" y="23266"/>
                </a:lnTo>
                <a:lnTo>
                  <a:pt x="907084" y="26581"/>
                </a:lnTo>
                <a:lnTo>
                  <a:pt x="891057" y="36677"/>
                </a:lnTo>
                <a:lnTo>
                  <a:pt x="885240" y="41033"/>
                </a:lnTo>
                <a:lnTo>
                  <a:pt x="871220" y="46977"/>
                </a:lnTo>
                <a:lnTo>
                  <a:pt x="865416" y="51333"/>
                </a:lnTo>
                <a:lnTo>
                  <a:pt x="856792" y="56832"/>
                </a:lnTo>
                <a:lnTo>
                  <a:pt x="841971" y="67843"/>
                </a:lnTo>
                <a:lnTo>
                  <a:pt x="833348" y="73342"/>
                </a:lnTo>
                <a:lnTo>
                  <a:pt x="794905" y="95338"/>
                </a:lnTo>
                <a:lnTo>
                  <a:pt x="789089" y="96596"/>
                </a:lnTo>
                <a:lnTo>
                  <a:pt x="782078" y="99923"/>
                </a:lnTo>
                <a:lnTo>
                  <a:pt x="775068" y="104609"/>
                </a:lnTo>
                <a:lnTo>
                  <a:pt x="769251" y="109994"/>
                </a:lnTo>
                <a:lnTo>
                  <a:pt x="762838" y="109994"/>
                </a:lnTo>
                <a:lnTo>
                  <a:pt x="756437" y="117348"/>
                </a:lnTo>
                <a:lnTo>
                  <a:pt x="750011" y="117348"/>
                </a:lnTo>
                <a:lnTo>
                  <a:pt x="750011" y="124675"/>
                </a:lnTo>
                <a:lnTo>
                  <a:pt x="756437" y="124675"/>
                </a:lnTo>
                <a:lnTo>
                  <a:pt x="772464" y="134759"/>
                </a:lnTo>
                <a:lnTo>
                  <a:pt x="779868" y="138087"/>
                </a:lnTo>
                <a:lnTo>
                  <a:pt x="788479" y="139344"/>
                </a:lnTo>
                <a:lnTo>
                  <a:pt x="801306" y="154000"/>
                </a:lnTo>
                <a:lnTo>
                  <a:pt x="807720" y="154000"/>
                </a:lnTo>
                <a:lnTo>
                  <a:pt x="817232" y="159512"/>
                </a:lnTo>
                <a:lnTo>
                  <a:pt x="826147" y="165011"/>
                </a:lnTo>
                <a:lnTo>
                  <a:pt x="833856" y="170510"/>
                </a:lnTo>
                <a:lnTo>
                  <a:pt x="839774" y="176009"/>
                </a:lnTo>
                <a:lnTo>
                  <a:pt x="846175" y="176009"/>
                </a:lnTo>
                <a:lnTo>
                  <a:pt x="846175" y="220014"/>
                </a:lnTo>
                <a:lnTo>
                  <a:pt x="859015" y="220014"/>
                </a:lnTo>
                <a:lnTo>
                  <a:pt x="864819" y="214630"/>
                </a:lnTo>
                <a:lnTo>
                  <a:pt x="871816" y="209931"/>
                </a:lnTo>
                <a:lnTo>
                  <a:pt x="878827" y="206603"/>
                </a:lnTo>
                <a:lnTo>
                  <a:pt x="884643" y="205333"/>
                </a:lnTo>
                <a:lnTo>
                  <a:pt x="893152" y="200990"/>
                </a:lnTo>
                <a:lnTo>
                  <a:pt x="899871" y="198005"/>
                </a:lnTo>
                <a:lnTo>
                  <a:pt x="905383" y="195033"/>
                </a:lnTo>
                <a:lnTo>
                  <a:pt x="910285" y="190677"/>
                </a:lnTo>
                <a:lnTo>
                  <a:pt x="987196" y="190677"/>
                </a:lnTo>
                <a:lnTo>
                  <a:pt x="993013" y="190792"/>
                </a:lnTo>
                <a:lnTo>
                  <a:pt x="1000036" y="191592"/>
                </a:lnTo>
                <a:lnTo>
                  <a:pt x="1007046" y="193776"/>
                </a:lnTo>
                <a:lnTo>
                  <a:pt x="1012863" y="198005"/>
                </a:lnTo>
                <a:lnTo>
                  <a:pt x="1022464" y="199263"/>
                </a:lnTo>
                <a:lnTo>
                  <a:pt x="1032078" y="202590"/>
                </a:lnTo>
                <a:lnTo>
                  <a:pt x="1041692" y="207289"/>
                </a:lnTo>
                <a:lnTo>
                  <a:pt x="1051306" y="212686"/>
                </a:lnTo>
                <a:lnTo>
                  <a:pt x="1057732" y="220014"/>
                </a:lnTo>
                <a:lnTo>
                  <a:pt x="1070533" y="220014"/>
                </a:lnTo>
                <a:lnTo>
                  <a:pt x="1070533" y="190677"/>
                </a:lnTo>
                <a:lnTo>
                  <a:pt x="1070533" y="176009"/>
                </a:lnTo>
                <a:lnTo>
                  <a:pt x="1075461" y="171653"/>
                </a:lnTo>
                <a:lnTo>
                  <a:pt x="1080960" y="168681"/>
                </a:lnTo>
                <a:lnTo>
                  <a:pt x="1087666" y="165696"/>
                </a:lnTo>
                <a:lnTo>
                  <a:pt x="1096175" y="161353"/>
                </a:lnTo>
                <a:lnTo>
                  <a:pt x="1101090" y="160083"/>
                </a:lnTo>
                <a:lnTo>
                  <a:pt x="1106601" y="156756"/>
                </a:lnTo>
                <a:lnTo>
                  <a:pt x="1113320" y="152057"/>
                </a:lnTo>
                <a:lnTo>
                  <a:pt x="1121841" y="146672"/>
                </a:lnTo>
                <a:lnTo>
                  <a:pt x="1127747" y="142328"/>
                </a:lnTo>
                <a:lnTo>
                  <a:pt x="1135456" y="139344"/>
                </a:lnTo>
                <a:lnTo>
                  <a:pt x="1144371" y="136359"/>
                </a:lnTo>
                <a:lnTo>
                  <a:pt x="1153883" y="131991"/>
                </a:lnTo>
                <a:lnTo>
                  <a:pt x="1153883" y="249339"/>
                </a:lnTo>
                <a:lnTo>
                  <a:pt x="1147470" y="249339"/>
                </a:lnTo>
                <a:lnTo>
                  <a:pt x="1147470" y="256667"/>
                </a:lnTo>
                <a:lnTo>
                  <a:pt x="1141069" y="256667"/>
                </a:lnTo>
                <a:lnTo>
                  <a:pt x="1141069" y="264020"/>
                </a:lnTo>
                <a:lnTo>
                  <a:pt x="1147470" y="271348"/>
                </a:lnTo>
                <a:lnTo>
                  <a:pt x="1147470" y="344690"/>
                </a:lnTo>
                <a:lnTo>
                  <a:pt x="1160284" y="344690"/>
                </a:lnTo>
                <a:lnTo>
                  <a:pt x="1160284" y="271348"/>
                </a:lnTo>
                <a:lnTo>
                  <a:pt x="1166710" y="271348"/>
                </a:lnTo>
                <a:lnTo>
                  <a:pt x="1169314" y="265849"/>
                </a:lnTo>
                <a:close/>
              </a:path>
              <a:path w="1205229" h="1305560">
                <a:moveTo>
                  <a:pt x="1205179" y="850696"/>
                </a:moveTo>
                <a:lnTo>
                  <a:pt x="1200365" y="803046"/>
                </a:lnTo>
                <a:lnTo>
                  <a:pt x="1173911" y="723747"/>
                </a:lnTo>
                <a:lnTo>
                  <a:pt x="1135456" y="668743"/>
                </a:lnTo>
                <a:lnTo>
                  <a:pt x="1079360" y="623366"/>
                </a:lnTo>
                <a:lnTo>
                  <a:pt x="1044905" y="601357"/>
                </a:lnTo>
                <a:lnTo>
                  <a:pt x="996226" y="587959"/>
                </a:lnTo>
                <a:lnTo>
                  <a:pt x="980795" y="586701"/>
                </a:lnTo>
                <a:lnTo>
                  <a:pt x="956767" y="586930"/>
                </a:lnTo>
                <a:lnTo>
                  <a:pt x="908685" y="592886"/>
                </a:lnTo>
                <a:lnTo>
                  <a:pt x="852601" y="613283"/>
                </a:lnTo>
                <a:lnTo>
                  <a:pt x="824776" y="628040"/>
                </a:lnTo>
                <a:lnTo>
                  <a:pt x="817727" y="613740"/>
                </a:lnTo>
                <a:lnTo>
                  <a:pt x="779272" y="558736"/>
                </a:lnTo>
                <a:lnTo>
                  <a:pt x="741006" y="520242"/>
                </a:lnTo>
                <a:lnTo>
                  <a:pt x="707758" y="498233"/>
                </a:lnTo>
                <a:lnTo>
                  <a:pt x="657072" y="477596"/>
                </a:lnTo>
                <a:lnTo>
                  <a:pt x="621830" y="469353"/>
                </a:lnTo>
                <a:lnTo>
                  <a:pt x="597776" y="470611"/>
                </a:lnTo>
                <a:lnTo>
                  <a:pt x="549694" y="478637"/>
                </a:lnTo>
                <a:lnTo>
                  <a:pt x="511225" y="490791"/>
                </a:lnTo>
                <a:lnTo>
                  <a:pt x="467956" y="520687"/>
                </a:lnTo>
                <a:lnTo>
                  <a:pt x="433006" y="549681"/>
                </a:lnTo>
                <a:lnTo>
                  <a:pt x="404660" y="582117"/>
                </a:lnTo>
                <a:lnTo>
                  <a:pt x="382333" y="618667"/>
                </a:lnTo>
                <a:lnTo>
                  <a:pt x="377469" y="630555"/>
                </a:lnTo>
                <a:lnTo>
                  <a:pt x="367792" y="623366"/>
                </a:lnTo>
                <a:lnTo>
                  <a:pt x="333336" y="601357"/>
                </a:lnTo>
                <a:lnTo>
                  <a:pt x="284657" y="587959"/>
                </a:lnTo>
                <a:lnTo>
                  <a:pt x="269240" y="586701"/>
                </a:lnTo>
                <a:lnTo>
                  <a:pt x="245198" y="586930"/>
                </a:lnTo>
                <a:lnTo>
                  <a:pt x="197116" y="592886"/>
                </a:lnTo>
                <a:lnTo>
                  <a:pt x="141833" y="613283"/>
                </a:lnTo>
                <a:lnTo>
                  <a:pt x="80429" y="660844"/>
                </a:lnTo>
                <a:lnTo>
                  <a:pt x="52082" y="695782"/>
                </a:lnTo>
                <a:lnTo>
                  <a:pt x="29743" y="734860"/>
                </a:lnTo>
                <a:lnTo>
                  <a:pt x="12827" y="777367"/>
                </a:lnTo>
                <a:lnTo>
                  <a:pt x="4013" y="817714"/>
                </a:lnTo>
                <a:lnTo>
                  <a:pt x="0" y="858050"/>
                </a:lnTo>
                <a:lnTo>
                  <a:pt x="0" y="946048"/>
                </a:lnTo>
                <a:lnTo>
                  <a:pt x="2400" y="960716"/>
                </a:lnTo>
                <a:lnTo>
                  <a:pt x="2705" y="968730"/>
                </a:lnTo>
                <a:lnTo>
                  <a:pt x="0" y="975372"/>
                </a:lnTo>
                <a:lnTo>
                  <a:pt x="101" y="1222209"/>
                </a:lnTo>
                <a:lnTo>
                  <a:pt x="800" y="1235735"/>
                </a:lnTo>
                <a:lnTo>
                  <a:pt x="17132" y="1276527"/>
                </a:lnTo>
                <a:lnTo>
                  <a:pt x="57696" y="1305407"/>
                </a:lnTo>
                <a:lnTo>
                  <a:pt x="71018" y="1305293"/>
                </a:lnTo>
                <a:lnTo>
                  <a:pt x="119392" y="1285582"/>
                </a:lnTo>
                <a:lnTo>
                  <a:pt x="138620" y="1249591"/>
                </a:lnTo>
                <a:lnTo>
                  <a:pt x="141033" y="1224724"/>
                </a:lnTo>
                <a:lnTo>
                  <a:pt x="141033" y="865378"/>
                </a:lnTo>
                <a:lnTo>
                  <a:pt x="142125" y="853224"/>
                </a:lnTo>
                <a:lnTo>
                  <a:pt x="153847" y="814044"/>
                </a:lnTo>
                <a:lnTo>
                  <a:pt x="178587" y="776008"/>
                </a:lnTo>
                <a:lnTo>
                  <a:pt x="212344" y="751713"/>
                </a:lnTo>
                <a:lnTo>
                  <a:pt x="252107" y="743915"/>
                </a:lnTo>
                <a:lnTo>
                  <a:pt x="294868" y="755383"/>
                </a:lnTo>
                <a:lnTo>
                  <a:pt x="320116" y="774623"/>
                </a:lnTo>
                <a:lnTo>
                  <a:pt x="338150" y="799376"/>
                </a:lnTo>
                <a:lnTo>
                  <a:pt x="348970" y="829627"/>
                </a:lnTo>
                <a:lnTo>
                  <a:pt x="352577" y="865378"/>
                </a:lnTo>
                <a:lnTo>
                  <a:pt x="352577" y="1041387"/>
                </a:lnTo>
                <a:lnTo>
                  <a:pt x="352577" y="1224724"/>
                </a:lnTo>
                <a:lnTo>
                  <a:pt x="353568" y="1234465"/>
                </a:lnTo>
                <a:lnTo>
                  <a:pt x="357974" y="1248448"/>
                </a:lnTo>
                <a:lnTo>
                  <a:pt x="358978" y="1254061"/>
                </a:lnTo>
                <a:lnTo>
                  <a:pt x="372910" y="1278470"/>
                </a:lnTo>
                <a:lnTo>
                  <a:pt x="393446" y="1295323"/>
                </a:lnTo>
                <a:lnTo>
                  <a:pt x="417576" y="1302537"/>
                </a:lnTo>
                <a:lnTo>
                  <a:pt x="442315" y="1298067"/>
                </a:lnTo>
                <a:lnTo>
                  <a:pt x="462953" y="1289926"/>
                </a:lnTo>
                <a:lnTo>
                  <a:pt x="477583" y="1276985"/>
                </a:lnTo>
                <a:lnTo>
                  <a:pt x="487400" y="1259903"/>
                </a:lnTo>
                <a:lnTo>
                  <a:pt x="493610" y="1239393"/>
                </a:lnTo>
                <a:lnTo>
                  <a:pt x="493610" y="894702"/>
                </a:lnTo>
                <a:lnTo>
                  <a:pt x="493610" y="850696"/>
                </a:lnTo>
                <a:lnTo>
                  <a:pt x="493610" y="748030"/>
                </a:lnTo>
                <a:lnTo>
                  <a:pt x="494715" y="736917"/>
                </a:lnTo>
                <a:lnTo>
                  <a:pt x="506425" y="696696"/>
                </a:lnTo>
                <a:lnTo>
                  <a:pt x="532066" y="659803"/>
                </a:lnTo>
                <a:lnTo>
                  <a:pt x="567321" y="638035"/>
                </a:lnTo>
                <a:lnTo>
                  <a:pt x="607390" y="632764"/>
                </a:lnTo>
                <a:lnTo>
                  <a:pt x="647458" y="645363"/>
                </a:lnTo>
                <a:lnTo>
                  <a:pt x="673709" y="664502"/>
                </a:lnTo>
                <a:lnTo>
                  <a:pt x="693940" y="688441"/>
                </a:lnTo>
                <a:lnTo>
                  <a:pt x="706958" y="716521"/>
                </a:lnTo>
                <a:lnTo>
                  <a:pt x="711568" y="748030"/>
                </a:lnTo>
                <a:lnTo>
                  <a:pt x="711568" y="858050"/>
                </a:lnTo>
                <a:lnTo>
                  <a:pt x="711568" y="909383"/>
                </a:lnTo>
                <a:lnTo>
                  <a:pt x="711669" y="1222209"/>
                </a:lnTo>
                <a:lnTo>
                  <a:pt x="712368" y="1235735"/>
                </a:lnTo>
                <a:lnTo>
                  <a:pt x="728687" y="1276527"/>
                </a:lnTo>
                <a:lnTo>
                  <a:pt x="769251" y="1305407"/>
                </a:lnTo>
                <a:lnTo>
                  <a:pt x="782574" y="1305293"/>
                </a:lnTo>
                <a:lnTo>
                  <a:pt x="830948" y="1285582"/>
                </a:lnTo>
                <a:lnTo>
                  <a:pt x="850188" y="1249591"/>
                </a:lnTo>
                <a:lnTo>
                  <a:pt x="852589" y="1224724"/>
                </a:lnTo>
                <a:lnTo>
                  <a:pt x="852589" y="865378"/>
                </a:lnTo>
                <a:lnTo>
                  <a:pt x="853694" y="853224"/>
                </a:lnTo>
                <a:lnTo>
                  <a:pt x="865416" y="814044"/>
                </a:lnTo>
                <a:lnTo>
                  <a:pt x="890155" y="776008"/>
                </a:lnTo>
                <a:lnTo>
                  <a:pt x="923912" y="751713"/>
                </a:lnTo>
                <a:lnTo>
                  <a:pt x="963676" y="743915"/>
                </a:lnTo>
                <a:lnTo>
                  <a:pt x="1006436" y="755383"/>
                </a:lnTo>
                <a:lnTo>
                  <a:pt x="1031684" y="774623"/>
                </a:lnTo>
                <a:lnTo>
                  <a:pt x="1049705" y="799376"/>
                </a:lnTo>
                <a:lnTo>
                  <a:pt x="1060526" y="829627"/>
                </a:lnTo>
                <a:lnTo>
                  <a:pt x="1064133" y="865378"/>
                </a:lnTo>
                <a:lnTo>
                  <a:pt x="1064133" y="1041387"/>
                </a:lnTo>
                <a:lnTo>
                  <a:pt x="1064133" y="1224724"/>
                </a:lnTo>
                <a:lnTo>
                  <a:pt x="1065136" y="1234465"/>
                </a:lnTo>
                <a:lnTo>
                  <a:pt x="1069543" y="1248448"/>
                </a:lnTo>
                <a:lnTo>
                  <a:pt x="1070533" y="1254061"/>
                </a:lnTo>
                <a:lnTo>
                  <a:pt x="1084465" y="1278470"/>
                </a:lnTo>
                <a:lnTo>
                  <a:pt x="1105001" y="1295323"/>
                </a:lnTo>
                <a:lnTo>
                  <a:pt x="1129144" y="1302537"/>
                </a:lnTo>
                <a:lnTo>
                  <a:pt x="1153883" y="1298067"/>
                </a:lnTo>
                <a:lnTo>
                  <a:pt x="1174521" y="1289926"/>
                </a:lnTo>
                <a:lnTo>
                  <a:pt x="1189139" y="1276985"/>
                </a:lnTo>
                <a:lnTo>
                  <a:pt x="1198956" y="1259903"/>
                </a:lnTo>
                <a:lnTo>
                  <a:pt x="1205179" y="1239393"/>
                </a:lnTo>
                <a:lnTo>
                  <a:pt x="1205179" y="8506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2" name="bg object 26"/>
          <p:cNvSpPr>
            <a:spLocks/>
          </p:cNvSpPr>
          <p:nvPr/>
        </p:nvSpPr>
        <p:spPr bwMode="auto">
          <a:xfrm>
            <a:off x="6121400" y="2933701"/>
            <a:ext cx="757238" cy="107951"/>
          </a:xfrm>
          <a:custGeom>
            <a:avLst/>
            <a:gdLst>
              <a:gd name="T0" fmla="*/ 44907 w 756920"/>
              <a:gd name="T1" fmla="*/ 58204 h 81280"/>
              <a:gd name="T2" fmla="*/ 6406 w 756920"/>
              <a:gd name="T3" fmla="*/ 58204 h 81280"/>
              <a:gd name="T4" fmla="*/ 101 w 756920"/>
              <a:gd name="T5" fmla="*/ 53314 h 81280"/>
              <a:gd name="T6" fmla="*/ 44907 w 756920"/>
              <a:gd name="T7" fmla="*/ 72758 h 81280"/>
              <a:gd name="T8" fmla="*/ 96231 w 756920"/>
              <a:gd name="T9" fmla="*/ 7270 h 81280"/>
              <a:gd name="T10" fmla="*/ 96231 w 756920"/>
              <a:gd name="T11" fmla="*/ 80042 h 81280"/>
              <a:gd name="T12" fmla="*/ 134734 w 756920"/>
              <a:gd name="T13" fmla="*/ 7270 h 81280"/>
              <a:gd name="T14" fmla="*/ 121907 w 756920"/>
              <a:gd name="T15" fmla="*/ 80042 h 81280"/>
              <a:gd name="T16" fmla="*/ 134734 w 756920"/>
              <a:gd name="T17" fmla="*/ 7270 h 81280"/>
              <a:gd name="T18" fmla="*/ 186071 w 756920"/>
              <a:gd name="T19" fmla="*/ 43649 h 81280"/>
              <a:gd name="T20" fmla="*/ 192478 w 756920"/>
              <a:gd name="T21" fmla="*/ 14541 h 81280"/>
              <a:gd name="T22" fmla="*/ 186071 w 756920"/>
              <a:gd name="T23" fmla="*/ 43649 h 81280"/>
              <a:gd name="T24" fmla="*/ 205302 w 756920"/>
              <a:gd name="T25" fmla="*/ 29096 h 81280"/>
              <a:gd name="T26" fmla="*/ 160382 w 756920"/>
              <a:gd name="T27" fmla="*/ 80042 h 81280"/>
              <a:gd name="T28" fmla="*/ 179639 w 756920"/>
              <a:gd name="T29" fmla="*/ 50934 h 81280"/>
              <a:gd name="T30" fmla="*/ 288709 w 756920"/>
              <a:gd name="T31" fmla="*/ 80042 h 81280"/>
              <a:gd name="T32" fmla="*/ 269453 w 756920"/>
              <a:gd name="T33" fmla="*/ 25454 h 81280"/>
              <a:gd name="T34" fmla="*/ 256641 w 756920"/>
              <a:gd name="T35" fmla="*/ 14554 h 81280"/>
              <a:gd name="T36" fmla="*/ 265614 w 756920"/>
              <a:gd name="T37" fmla="*/ 14554 h 81280"/>
              <a:gd name="T38" fmla="*/ 230978 w 756920"/>
              <a:gd name="T39" fmla="*/ 80042 h 81280"/>
              <a:gd name="T40" fmla="*/ 275885 w 756920"/>
              <a:gd name="T41" fmla="*/ 58204 h 81280"/>
              <a:gd name="T42" fmla="*/ 327210 w 756920"/>
              <a:gd name="T43" fmla="*/ 7270 h 81280"/>
              <a:gd name="T44" fmla="*/ 327210 w 756920"/>
              <a:gd name="T45" fmla="*/ 80042 h 81280"/>
              <a:gd name="T46" fmla="*/ 410617 w 756920"/>
              <a:gd name="T47" fmla="*/ 7270 h 81280"/>
              <a:gd name="T48" fmla="*/ 365712 w 756920"/>
              <a:gd name="T49" fmla="*/ 7270 h 81280"/>
              <a:gd name="T50" fmla="*/ 372117 w 756920"/>
              <a:gd name="T51" fmla="*/ 21825 h 81280"/>
              <a:gd name="T52" fmla="*/ 417024 w 756920"/>
              <a:gd name="T53" fmla="*/ 7270 h 81280"/>
              <a:gd name="T54" fmla="*/ 455524 w 756920"/>
              <a:gd name="T55" fmla="*/ 80042 h 81280"/>
              <a:gd name="T56" fmla="*/ 551758 w 756920"/>
              <a:gd name="T57" fmla="*/ 80042 h 81280"/>
              <a:gd name="T58" fmla="*/ 532527 w 756920"/>
              <a:gd name="T59" fmla="*/ 25517 h 81280"/>
              <a:gd name="T60" fmla="*/ 526095 w 756920"/>
              <a:gd name="T61" fmla="*/ 14554 h 81280"/>
              <a:gd name="T62" fmla="*/ 528662 w 756920"/>
              <a:gd name="T63" fmla="*/ 14554 h 81280"/>
              <a:gd name="T64" fmla="*/ 494024 w 756920"/>
              <a:gd name="T65" fmla="*/ 80042 h 81280"/>
              <a:gd name="T66" fmla="*/ 538932 w 756920"/>
              <a:gd name="T67" fmla="*/ 58204 h 81280"/>
              <a:gd name="T68" fmla="*/ 635165 w 756920"/>
              <a:gd name="T69" fmla="*/ 7270 h 81280"/>
              <a:gd name="T70" fmla="*/ 590258 w 756920"/>
              <a:gd name="T71" fmla="*/ 7270 h 81280"/>
              <a:gd name="T72" fmla="*/ 590258 w 756920"/>
              <a:gd name="T73" fmla="*/ 80042 h 81280"/>
              <a:gd name="T74" fmla="*/ 635165 w 756920"/>
              <a:gd name="T75" fmla="*/ 80042 h 81280"/>
              <a:gd name="T76" fmla="*/ 667246 w 756920"/>
              <a:gd name="T77" fmla="*/ 43649 h 81280"/>
              <a:gd name="T78" fmla="*/ 692909 w 756920"/>
              <a:gd name="T79" fmla="*/ 43649 h 81280"/>
              <a:gd name="T80" fmla="*/ 744235 w 756920"/>
              <a:gd name="T81" fmla="*/ 0 h 81280"/>
              <a:gd name="T82" fmla="*/ 718573 w 756920"/>
              <a:gd name="T83" fmla="*/ 36379 h 81280"/>
              <a:gd name="T84" fmla="*/ 737816 w 756920"/>
              <a:gd name="T85" fmla="*/ 43649 h 81280"/>
              <a:gd name="T86" fmla="*/ 750666 w 756920"/>
              <a:gd name="T87" fmla="*/ 65488 h 81280"/>
              <a:gd name="T88" fmla="*/ 731410 w 756920"/>
              <a:gd name="T89" fmla="*/ 72758 h 81280"/>
              <a:gd name="T90" fmla="*/ 718573 w 756920"/>
              <a:gd name="T91" fmla="*/ 72758 h 81280"/>
              <a:gd name="T92" fmla="*/ 750666 w 756920"/>
              <a:gd name="T93" fmla="*/ 72758 h 81280"/>
              <a:gd name="T94" fmla="*/ 750666 w 756920"/>
              <a:gd name="T95" fmla="*/ 43649 h 81280"/>
              <a:gd name="T96" fmla="*/ 731410 w 756920"/>
              <a:gd name="T97" fmla="*/ 29096 h 81280"/>
              <a:gd name="T98" fmla="*/ 731410 w 756920"/>
              <a:gd name="T99" fmla="*/ 14541 h 8128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756920" h="81280">
                <a:moveTo>
                  <a:pt x="51282" y="7327"/>
                </a:moveTo>
                <a:lnTo>
                  <a:pt x="44869" y="7327"/>
                </a:lnTo>
                <a:lnTo>
                  <a:pt x="44869" y="58661"/>
                </a:lnTo>
                <a:lnTo>
                  <a:pt x="32042" y="73329"/>
                </a:lnTo>
                <a:lnTo>
                  <a:pt x="19240" y="73329"/>
                </a:lnTo>
                <a:lnTo>
                  <a:pt x="6400" y="58661"/>
                </a:lnTo>
                <a:lnTo>
                  <a:pt x="6400" y="7327"/>
                </a:lnTo>
                <a:lnTo>
                  <a:pt x="0" y="7327"/>
                </a:lnTo>
                <a:lnTo>
                  <a:pt x="101" y="53733"/>
                </a:lnTo>
                <a:lnTo>
                  <a:pt x="12827" y="80670"/>
                </a:lnTo>
                <a:lnTo>
                  <a:pt x="38468" y="80670"/>
                </a:lnTo>
                <a:lnTo>
                  <a:pt x="44869" y="73329"/>
                </a:lnTo>
                <a:lnTo>
                  <a:pt x="51282" y="66001"/>
                </a:lnTo>
                <a:lnTo>
                  <a:pt x="51282" y="7327"/>
                </a:lnTo>
                <a:close/>
              </a:path>
              <a:path w="756920" h="81280">
                <a:moveTo>
                  <a:pt x="96151" y="7327"/>
                </a:moveTo>
                <a:lnTo>
                  <a:pt x="83337" y="7327"/>
                </a:lnTo>
                <a:lnTo>
                  <a:pt x="83337" y="80670"/>
                </a:lnTo>
                <a:lnTo>
                  <a:pt x="96151" y="80670"/>
                </a:lnTo>
                <a:lnTo>
                  <a:pt x="96151" y="36664"/>
                </a:lnTo>
                <a:lnTo>
                  <a:pt x="96151" y="7327"/>
                </a:lnTo>
                <a:close/>
              </a:path>
              <a:path w="756920" h="81280">
                <a:moveTo>
                  <a:pt x="134620" y="7327"/>
                </a:moveTo>
                <a:lnTo>
                  <a:pt x="121805" y="7327"/>
                </a:lnTo>
                <a:lnTo>
                  <a:pt x="96151" y="36664"/>
                </a:lnTo>
                <a:lnTo>
                  <a:pt x="121805" y="80670"/>
                </a:lnTo>
                <a:lnTo>
                  <a:pt x="134620" y="80670"/>
                </a:lnTo>
                <a:lnTo>
                  <a:pt x="102577" y="36664"/>
                </a:lnTo>
                <a:lnTo>
                  <a:pt x="134620" y="7327"/>
                </a:lnTo>
                <a:close/>
              </a:path>
              <a:path w="756920" h="81280">
                <a:moveTo>
                  <a:pt x="211556" y="80670"/>
                </a:moveTo>
                <a:lnTo>
                  <a:pt x="191046" y="51333"/>
                </a:lnTo>
                <a:lnTo>
                  <a:pt x="185915" y="43992"/>
                </a:lnTo>
                <a:lnTo>
                  <a:pt x="166674" y="43992"/>
                </a:lnTo>
                <a:lnTo>
                  <a:pt x="166674" y="14655"/>
                </a:lnTo>
                <a:lnTo>
                  <a:pt x="192316" y="14655"/>
                </a:lnTo>
                <a:lnTo>
                  <a:pt x="192316" y="36664"/>
                </a:lnTo>
                <a:lnTo>
                  <a:pt x="185915" y="36664"/>
                </a:lnTo>
                <a:lnTo>
                  <a:pt x="185915" y="43992"/>
                </a:lnTo>
                <a:lnTo>
                  <a:pt x="198716" y="43992"/>
                </a:lnTo>
                <a:lnTo>
                  <a:pt x="198716" y="36664"/>
                </a:lnTo>
                <a:lnTo>
                  <a:pt x="205130" y="29324"/>
                </a:lnTo>
                <a:lnTo>
                  <a:pt x="179489" y="7327"/>
                </a:lnTo>
                <a:lnTo>
                  <a:pt x="160248" y="7327"/>
                </a:lnTo>
                <a:lnTo>
                  <a:pt x="160248" y="80670"/>
                </a:lnTo>
                <a:lnTo>
                  <a:pt x="166674" y="80670"/>
                </a:lnTo>
                <a:lnTo>
                  <a:pt x="166674" y="51333"/>
                </a:lnTo>
                <a:lnTo>
                  <a:pt x="179489" y="51333"/>
                </a:lnTo>
                <a:lnTo>
                  <a:pt x="198716" y="80670"/>
                </a:lnTo>
                <a:lnTo>
                  <a:pt x="211556" y="80670"/>
                </a:lnTo>
                <a:close/>
              </a:path>
              <a:path w="756920" h="81280">
                <a:moveTo>
                  <a:pt x="288467" y="80670"/>
                </a:moveTo>
                <a:lnTo>
                  <a:pt x="280771" y="58661"/>
                </a:lnTo>
                <a:lnTo>
                  <a:pt x="278206" y="51333"/>
                </a:lnTo>
                <a:lnTo>
                  <a:pt x="269227" y="25654"/>
                </a:lnTo>
                <a:lnTo>
                  <a:pt x="269227" y="51333"/>
                </a:lnTo>
                <a:lnTo>
                  <a:pt x="250012" y="51333"/>
                </a:lnTo>
                <a:lnTo>
                  <a:pt x="256425" y="14668"/>
                </a:lnTo>
                <a:lnTo>
                  <a:pt x="269227" y="51333"/>
                </a:lnTo>
                <a:lnTo>
                  <a:pt x="269227" y="25654"/>
                </a:lnTo>
                <a:lnTo>
                  <a:pt x="265391" y="14668"/>
                </a:lnTo>
                <a:lnTo>
                  <a:pt x="262826" y="7327"/>
                </a:lnTo>
                <a:lnTo>
                  <a:pt x="256425" y="7327"/>
                </a:lnTo>
                <a:lnTo>
                  <a:pt x="230784" y="80670"/>
                </a:lnTo>
                <a:lnTo>
                  <a:pt x="237185" y="80670"/>
                </a:lnTo>
                <a:lnTo>
                  <a:pt x="243586" y="58661"/>
                </a:lnTo>
                <a:lnTo>
                  <a:pt x="275653" y="58661"/>
                </a:lnTo>
                <a:lnTo>
                  <a:pt x="282054" y="80670"/>
                </a:lnTo>
                <a:lnTo>
                  <a:pt x="288467" y="80670"/>
                </a:lnTo>
                <a:close/>
              </a:path>
              <a:path w="756920" h="81280">
                <a:moveTo>
                  <a:pt x="326936" y="7327"/>
                </a:moveTo>
                <a:lnTo>
                  <a:pt x="320522" y="7327"/>
                </a:lnTo>
                <a:lnTo>
                  <a:pt x="320522" y="80670"/>
                </a:lnTo>
                <a:lnTo>
                  <a:pt x="326936" y="80670"/>
                </a:lnTo>
                <a:lnTo>
                  <a:pt x="326936" y="7327"/>
                </a:lnTo>
                <a:close/>
              </a:path>
              <a:path w="756920" h="81280">
                <a:moveTo>
                  <a:pt x="416674" y="7327"/>
                </a:moveTo>
                <a:lnTo>
                  <a:pt x="410273" y="7327"/>
                </a:lnTo>
                <a:lnTo>
                  <a:pt x="410273" y="66001"/>
                </a:lnTo>
                <a:lnTo>
                  <a:pt x="371805" y="7327"/>
                </a:lnTo>
                <a:lnTo>
                  <a:pt x="365404" y="7327"/>
                </a:lnTo>
                <a:lnTo>
                  <a:pt x="365404" y="80670"/>
                </a:lnTo>
                <a:lnTo>
                  <a:pt x="371805" y="80670"/>
                </a:lnTo>
                <a:lnTo>
                  <a:pt x="371805" y="21996"/>
                </a:lnTo>
                <a:lnTo>
                  <a:pt x="410273" y="80670"/>
                </a:lnTo>
                <a:lnTo>
                  <a:pt x="416674" y="80670"/>
                </a:lnTo>
                <a:lnTo>
                  <a:pt x="416674" y="7327"/>
                </a:lnTo>
                <a:close/>
              </a:path>
              <a:path w="756920" h="81280">
                <a:moveTo>
                  <a:pt x="461556" y="7327"/>
                </a:moveTo>
                <a:lnTo>
                  <a:pt x="455142" y="7327"/>
                </a:lnTo>
                <a:lnTo>
                  <a:pt x="455142" y="80670"/>
                </a:lnTo>
                <a:lnTo>
                  <a:pt x="461556" y="80670"/>
                </a:lnTo>
                <a:lnTo>
                  <a:pt x="461556" y="7327"/>
                </a:lnTo>
                <a:close/>
              </a:path>
              <a:path w="756920" h="81280">
                <a:moveTo>
                  <a:pt x="551294" y="80670"/>
                </a:moveTo>
                <a:lnTo>
                  <a:pt x="543598" y="58661"/>
                </a:lnTo>
                <a:lnTo>
                  <a:pt x="541032" y="51333"/>
                </a:lnTo>
                <a:lnTo>
                  <a:pt x="532079" y="25717"/>
                </a:lnTo>
                <a:lnTo>
                  <a:pt x="532079" y="51333"/>
                </a:lnTo>
                <a:lnTo>
                  <a:pt x="512838" y="51333"/>
                </a:lnTo>
                <a:lnTo>
                  <a:pt x="525653" y="14668"/>
                </a:lnTo>
                <a:lnTo>
                  <a:pt x="532079" y="51333"/>
                </a:lnTo>
                <a:lnTo>
                  <a:pt x="532079" y="25717"/>
                </a:lnTo>
                <a:lnTo>
                  <a:pt x="528218" y="14668"/>
                </a:lnTo>
                <a:lnTo>
                  <a:pt x="525653" y="7327"/>
                </a:lnTo>
                <a:lnTo>
                  <a:pt x="519252" y="7327"/>
                </a:lnTo>
                <a:lnTo>
                  <a:pt x="493610" y="80670"/>
                </a:lnTo>
                <a:lnTo>
                  <a:pt x="500011" y="80670"/>
                </a:lnTo>
                <a:lnTo>
                  <a:pt x="506412" y="58661"/>
                </a:lnTo>
                <a:lnTo>
                  <a:pt x="538480" y="58661"/>
                </a:lnTo>
                <a:lnTo>
                  <a:pt x="544880" y="80670"/>
                </a:lnTo>
                <a:lnTo>
                  <a:pt x="551294" y="80670"/>
                </a:lnTo>
                <a:close/>
              </a:path>
              <a:path w="756920" h="81280">
                <a:moveTo>
                  <a:pt x="634631" y="7327"/>
                </a:moveTo>
                <a:lnTo>
                  <a:pt x="628218" y="7327"/>
                </a:lnTo>
                <a:lnTo>
                  <a:pt x="628218" y="66001"/>
                </a:lnTo>
                <a:lnTo>
                  <a:pt x="589762" y="7327"/>
                </a:lnTo>
                <a:lnTo>
                  <a:pt x="583349" y="7327"/>
                </a:lnTo>
                <a:lnTo>
                  <a:pt x="583349" y="80670"/>
                </a:lnTo>
                <a:lnTo>
                  <a:pt x="589762" y="80670"/>
                </a:lnTo>
                <a:lnTo>
                  <a:pt x="589762" y="21996"/>
                </a:lnTo>
                <a:lnTo>
                  <a:pt x="628218" y="80670"/>
                </a:lnTo>
                <a:lnTo>
                  <a:pt x="634631" y="80670"/>
                </a:lnTo>
                <a:lnTo>
                  <a:pt x="634631" y="7327"/>
                </a:lnTo>
                <a:close/>
              </a:path>
              <a:path w="756920" h="81280">
                <a:moveTo>
                  <a:pt x="692327" y="43992"/>
                </a:moveTo>
                <a:lnTo>
                  <a:pt x="666686" y="43992"/>
                </a:lnTo>
                <a:lnTo>
                  <a:pt x="666686" y="51333"/>
                </a:lnTo>
                <a:lnTo>
                  <a:pt x="692327" y="51333"/>
                </a:lnTo>
                <a:lnTo>
                  <a:pt x="692327" y="43992"/>
                </a:lnTo>
                <a:close/>
              </a:path>
              <a:path w="756920" h="81280">
                <a:moveTo>
                  <a:pt x="756437" y="7327"/>
                </a:moveTo>
                <a:lnTo>
                  <a:pt x="743610" y="7327"/>
                </a:lnTo>
                <a:lnTo>
                  <a:pt x="743610" y="0"/>
                </a:lnTo>
                <a:lnTo>
                  <a:pt x="730796" y="0"/>
                </a:lnTo>
                <a:lnTo>
                  <a:pt x="717969" y="14655"/>
                </a:lnTo>
                <a:lnTo>
                  <a:pt x="717969" y="36664"/>
                </a:lnTo>
                <a:lnTo>
                  <a:pt x="724369" y="36664"/>
                </a:lnTo>
                <a:lnTo>
                  <a:pt x="730796" y="43992"/>
                </a:lnTo>
                <a:lnTo>
                  <a:pt x="737196" y="43992"/>
                </a:lnTo>
                <a:lnTo>
                  <a:pt x="743610" y="51333"/>
                </a:lnTo>
                <a:lnTo>
                  <a:pt x="750036" y="51333"/>
                </a:lnTo>
                <a:lnTo>
                  <a:pt x="750036" y="66001"/>
                </a:lnTo>
                <a:lnTo>
                  <a:pt x="743610" y="66001"/>
                </a:lnTo>
                <a:lnTo>
                  <a:pt x="743610" y="73329"/>
                </a:lnTo>
                <a:lnTo>
                  <a:pt x="730796" y="73329"/>
                </a:lnTo>
                <a:lnTo>
                  <a:pt x="730796" y="66001"/>
                </a:lnTo>
                <a:lnTo>
                  <a:pt x="717969" y="66001"/>
                </a:lnTo>
                <a:lnTo>
                  <a:pt x="717969" y="73329"/>
                </a:lnTo>
                <a:lnTo>
                  <a:pt x="724369" y="80670"/>
                </a:lnTo>
                <a:lnTo>
                  <a:pt x="750036" y="80670"/>
                </a:lnTo>
                <a:lnTo>
                  <a:pt x="750036" y="73329"/>
                </a:lnTo>
                <a:lnTo>
                  <a:pt x="756437" y="73329"/>
                </a:lnTo>
                <a:lnTo>
                  <a:pt x="756437" y="43992"/>
                </a:lnTo>
                <a:lnTo>
                  <a:pt x="750036" y="43992"/>
                </a:lnTo>
                <a:lnTo>
                  <a:pt x="743610" y="36664"/>
                </a:lnTo>
                <a:lnTo>
                  <a:pt x="730796" y="36664"/>
                </a:lnTo>
                <a:lnTo>
                  <a:pt x="730796" y="29324"/>
                </a:lnTo>
                <a:lnTo>
                  <a:pt x="724369" y="29324"/>
                </a:lnTo>
                <a:lnTo>
                  <a:pt x="724369" y="21996"/>
                </a:lnTo>
                <a:lnTo>
                  <a:pt x="730796" y="14655"/>
                </a:lnTo>
                <a:lnTo>
                  <a:pt x="756437" y="14655"/>
                </a:lnTo>
                <a:lnTo>
                  <a:pt x="756437" y="7327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3" name="bg object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2942167"/>
            <a:ext cx="82550" cy="9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bg object 28"/>
          <p:cNvSpPr>
            <a:spLocks/>
          </p:cNvSpPr>
          <p:nvPr/>
        </p:nvSpPr>
        <p:spPr bwMode="auto">
          <a:xfrm>
            <a:off x="7019925" y="2933701"/>
            <a:ext cx="147638" cy="107951"/>
          </a:xfrm>
          <a:custGeom>
            <a:avLst/>
            <a:gdLst>
              <a:gd name="T0" fmla="*/ 0 w 147954"/>
              <a:gd name="T1" fmla="*/ 7270 h 81280"/>
              <a:gd name="T2" fmla="*/ 6372 w 147954"/>
              <a:gd name="T3" fmla="*/ 80042 h 81280"/>
              <a:gd name="T4" fmla="*/ 76684 w 147954"/>
              <a:gd name="T5" fmla="*/ 7270 h 81280"/>
              <a:gd name="T6" fmla="*/ 63760 w 147954"/>
              <a:gd name="T7" fmla="*/ 0 h 81280"/>
              <a:gd name="T8" fmla="*/ 51050 w 147954"/>
              <a:gd name="T9" fmla="*/ 7270 h 81280"/>
              <a:gd name="T10" fmla="*/ 38342 w 147954"/>
              <a:gd name="T11" fmla="*/ 14541 h 81280"/>
              <a:gd name="T12" fmla="*/ 44589 w 147954"/>
              <a:gd name="T13" fmla="*/ 36379 h 81280"/>
              <a:gd name="T14" fmla="*/ 63760 w 147954"/>
              <a:gd name="T15" fmla="*/ 43649 h 81280"/>
              <a:gd name="T16" fmla="*/ 70222 w 147954"/>
              <a:gd name="T17" fmla="*/ 50934 h 81280"/>
              <a:gd name="T18" fmla="*/ 63760 w 147954"/>
              <a:gd name="T19" fmla="*/ 72758 h 81280"/>
              <a:gd name="T20" fmla="*/ 51050 w 147954"/>
              <a:gd name="T21" fmla="*/ 65488 h 81280"/>
              <a:gd name="T22" fmla="*/ 38342 w 147954"/>
              <a:gd name="T23" fmla="*/ 72758 h 81280"/>
              <a:gd name="T24" fmla="*/ 44589 w 147954"/>
              <a:gd name="T25" fmla="*/ 80042 h 81280"/>
              <a:gd name="T26" fmla="*/ 76684 w 147954"/>
              <a:gd name="T27" fmla="*/ 72758 h 81280"/>
              <a:gd name="T28" fmla="*/ 70222 w 147954"/>
              <a:gd name="T29" fmla="*/ 43649 h 81280"/>
              <a:gd name="T30" fmla="*/ 51050 w 147954"/>
              <a:gd name="T31" fmla="*/ 36379 h 81280"/>
              <a:gd name="T32" fmla="*/ 44589 w 147954"/>
              <a:gd name="T33" fmla="*/ 21825 h 81280"/>
              <a:gd name="T34" fmla="*/ 76684 w 147954"/>
              <a:gd name="T35" fmla="*/ 14541 h 81280"/>
              <a:gd name="T36" fmla="*/ 146919 w 147954"/>
              <a:gd name="T37" fmla="*/ 50934 h 81280"/>
              <a:gd name="T38" fmla="*/ 140456 w 147954"/>
              <a:gd name="T39" fmla="*/ 43649 h 81280"/>
              <a:gd name="T40" fmla="*/ 133995 w 147954"/>
              <a:gd name="T41" fmla="*/ 36379 h 81280"/>
              <a:gd name="T42" fmla="*/ 121285 w 147954"/>
              <a:gd name="T43" fmla="*/ 29096 h 81280"/>
              <a:gd name="T44" fmla="*/ 114824 w 147954"/>
              <a:gd name="T45" fmla="*/ 14541 h 81280"/>
              <a:gd name="T46" fmla="*/ 140456 w 147954"/>
              <a:gd name="T47" fmla="*/ 7270 h 81280"/>
              <a:gd name="T48" fmla="*/ 127748 w 147954"/>
              <a:gd name="T49" fmla="*/ 0 h 81280"/>
              <a:gd name="T50" fmla="*/ 114824 w 147954"/>
              <a:gd name="T51" fmla="*/ 7270 h 81280"/>
              <a:gd name="T52" fmla="*/ 108577 w 147954"/>
              <a:gd name="T53" fmla="*/ 36379 h 81280"/>
              <a:gd name="T54" fmla="*/ 114824 w 147954"/>
              <a:gd name="T55" fmla="*/ 43649 h 81280"/>
              <a:gd name="T56" fmla="*/ 127748 w 147954"/>
              <a:gd name="T57" fmla="*/ 50934 h 81280"/>
              <a:gd name="T58" fmla="*/ 133995 w 147954"/>
              <a:gd name="T59" fmla="*/ 58204 h 81280"/>
              <a:gd name="T60" fmla="*/ 140456 w 147954"/>
              <a:gd name="T61" fmla="*/ 65488 h 81280"/>
              <a:gd name="T62" fmla="*/ 133995 w 147954"/>
              <a:gd name="T63" fmla="*/ 72758 h 81280"/>
              <a:gd name="T64" fmla="*/ 114824 w 147954"/>
              <a:gd name="T65" fmla="*/ 65488 h 81280"/>
              <a:gd name="T66" fmla="*/ 108577 w 147954"/>
              <a:gd name="T67" fmla="*/ 72758 h 81280"/>
              <a:gd name="T68" fmla="*/ 133995 w 147954"/>
              <a:gd name="T69" fmla="*/ 80042 h 81280"/>
              <a:gd name="T70" fmla="*/ 146919 w 147954"/>
              <a:gd name="T71" fmla="*/ 72758 h 812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47954" h="81280">
                <a:moveTo>
                  <a:pt x="6400" y="7327"/>
                </a:moveTo>
                <a:lnTo>
                  <a:pt x="0" y="7327"/>
                </a:lnTo>
                <a:lnTo>
                  <a:pt x="0" y="80670"/>
                </a:lnTo>
                <a:lnTo>
                  <a:pt x="6400" y="80670"/>
                </a:lnTo>
                <a:lnTo>
                  <a:pt x="6400" y="7327"/>
                </a:lnTo>
                <a:close/>
              </a:path>
              <a:path w="147954" h="81280">
                <a:moveTo>
                  <a:pt x="77012" y="7327"/>
                </a:moveTo>
                <a:lnTo>
                  <a:pt x="64033" y="7327"/>
                </a:lnTo>
                <a:lnTo>
                  <a:pt x="64033" y="0"/>
                </a:lnTo>
                <a:lnTo>
                  <a:pt x="51269" y="0"/>
                </a:lnTo>
                <a:lnTo>
                  <a:pt x="51269" y="7327"/>
                </a:lnTo>
                <a:lnTo>
                  <a:pt x="44780" y="7327"/>
                </a:lnTo>
                <a:lnTo>
                  <a:pt x="38506" y="14655"/>
                </a:lnTo>
                <a:lnTo>
                  <a:pt x="38506" y="29324"/>
                </a:lnTo>
                <a:lnTo>
                  <a:pt x="44780" y="36664"/>
                </a:lnTo>
                <a:lnTo>
                  <a:pt x="51269" y="43992"/>
                </a:lnTo>
                <a:lnTo>
                  <a:pt x="64033" y="43992"/>
                </a:lnTo>
                <a:lnTo>
                  <a:pt x="64033" y="51333"/>
                </a:lnTo>
                <a:lnTo>
                  <a:pt x="70523" y="51333"/>
                </a:lnTo>
                <a:lnTo>
                  <a:pt x="70523" y="66001"/>
                </a:lnTo>
                <a:lnTo>
                  <a:pt x="64033" y="73329"/>
                </a:lnTo>
                <a:lnTo>
                  <a:pt x="51269" y="73329"/>
                </a:lnTo>
                <a:lnTo>
                  <a:pt x="51269" y="66001"/>
                </a:lnTo>
                <a:lnTo>
                  <a:pt x="38506" y="66001"/>
                </a:lnTo>
                <a:lnTo>
                  <a:pt x="38506" y="73329"/>
                </a:lnTo>
                <a:lnTo>
                  <a:pt x="44780" y="73329"/>
                </a:lnTo>
                <a:lnTo>
                  <a:pt x="44780" y="80670"/>
                </a:lnTo>
                <a:lnTo>
                  <a:pt x="70523" y="80670"/>
                </a:lnTo>
                <a:lnTo>
                  <a:pt x="77012" y="73329"/>
                </a:lnTo>
                <a:lnTo>
                  <a:pt x="77012" y="43992"/>
                </a:lnTo>
                <a:lnTo>
                  <a:pt x="70523" y="43992"/>
                </a:lnTo>
                <a:lnTo>
                  <a:pt x="70523" y="36664"/>
                </a:lnTo>
                <a:lnTo>
                  <a:pt x="51269" y="36664"/>
                </a:lnTo>
                <a:lnTo>
                  <a:pt x="51269" y="29324"/>
                </a:lnTo>
                <a:lnTo>
                  <a:pt x="44780" y="21996"/>
                </a:lnTo>
                <a:lnTo>
                  <a:pt x="51269" y="14655"/>
                </a:lnTo>
                <a:lnTo>
                  <a:pt x="77012" y="14655"/>
                </a:lnTo>
                <a:lnTo>
                  <a:pt x="77012" y="7327"/>
                </a:lnTo>
                <a:close/>
              </a:path>
              <a:path w="147954" h="81280">
                <a:moveTo>
                  <a:pt x="147548" y="51333"/>
                </a:moveTo>
                <a:lnTo>
                  <a:pt x="141058" y="51333"/>
                </a:lnTo>
                <a:lnTo>
                  <a:pt x="141058" y="43992"/>
                </a:lnTo>
                <a:lnTo>
                  <a:pt x="134569" y="43992"/>
                </a:lnTo>
                <a:lnTo>
                  <a:pt x="134569" y="36664"/>
                </a:lnTo>
                <a:lnTo>
                  <a:pt x="121805" y="36664"/>
                </a:lnTo>
                <a:lnTo>
                  <a:pt x="121805" y="29324"/>
                </a:lnTo>
                <a:lnTo>
                  <a:pt x="115316" y="29324"/>
                </a:lnTo>
                <a:lnTo>
                  <a:pt x="115316" y="14655"/>
                </a:lnTo>
                <a:lnTo>
                  <a:pt x="141058" y="14655"/>
                </a:lnTo>
                <a:lnTo>
                  <a:pt x="141058" y="7327"/>
                </a:lnTo>
                <a:lnTo>
                  <a:pt x="134569" y="7327"/>
                </a:lnTo>
                <a:lnTo>
                  <a:pt x="128295" y="0"/>
                </a:lnTo>
                <a:lnTo>
                  <a:pt x="121805" y="0"/>
                </a:lnTo>
                <a:lnTo>
                  <a:pt x="115316" y="7327"/>
                </a:lnTo>
                <a:lnTo>
                  <a:pt x="109042" y="7327"/>
                </a:lnTo>
                <a:lnTo>
                  <a:pt x="109042" y="36664"/>
                </a:lnTo>
                <a:lnTo>
                  <a:pt x="115316" y="36664"/>
                </a:lnTo>
                <a:lnTo>
                  <a:pt x="115316" y="43992"/>
                </a:lnTo>
                <a:lnTo>
                  <a:pt x="128295" y="43992"/>
                </a:lnTo>
                <a:lnTo>
                  <a:pt x="128295" y="51333"/>
                </a:lnTo>
                <a:lnTo>
                  <a:pt x="134569" y="51333"/>
                </a:lnTo>
                <a:lnTo>
                  <a:pt x="134569" y="58661"/>
                </a:lnTo>
                <a:lnTo>
                  <a:pt x="141058" y="58661"/>
                </a:lnTo>
                <a:lnTo>
                  <a:pt x="141058" y="66001"/>
                </a:lnTo>
                <a:lnTo>
                  <a:pt x="134569" y="66001"/>
                </a:lnTo>
                <a:lnTo>
                  <a:pt x="134569" y="73329"/>
                </a:lnTo>
                <a:lnTo>
                  <a:pt x="121805" y="73329"/>
                </a:lnTo>
                <a:lnTo>
                  <a:pt x="115316" y="66001"/>
                </a:lnTo>
                <a:lnTo>
                  <a:pt x="102552" y="66001"/>
                </a:lnTo>
                <a:lnTo>
                  <a:pt x="109042" y="73329"/>
                </a:lnTo>
                <a:lnTo>
                  <a:pt x="115316" y="80670"/>
                </a:lnTo>
                <a:lnTo>
                  <a:pt x="134569" y="80670"/>
                </a:lnTo>
                <a:lnTo>
                  <a:pt x="141058" y="73329"/>
                </a:lnTo>
                <a:lnTo>
                  <a:pt x="147548" y="73329"/>
                </a:lnTo>
                <a:lnTo>
                  <a:pt x="147548" y="51333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bg object 29"/>
          <p:cNvSpPr>
            <a:spLocks/>
          </p:cNvSpPr>
          <p:nvPr/>
        </p:nvSpPr>
        <p:spPr bwMode="auto">
          <a:xfrm>
            <a:off x="7231064" y="2942167"/>
            <a:ext cx="122237" cy="99484"/>
          </a:xfrm>
          <a:custGeom>
            <a:avLst/>
            <a:gdLst>
              <a:gd name="T0" fmla="*/ 45025 w 121920"/>
              <a:gd name="T1" fmla="*/ 15050 h 73660"/>
              <a:gd name="T2" fmla="*/ 38719 w 121920"/>
              <a:gd name="T3" fmla="*/ 7518 h 73660"/>
              <a:gd name="T4" fmla="*/ 38719 w 121920"/>
              <a:gd name="T5" fmla="*/ 0 h 73660"/>
              <a:gd name="T6" fmla="*/ 32195 w 121920"/>
              <a:gd name="T7" fmla="*/ 0 h 73660"/>
              <a:gd name="T8" fmla="*/ 32195 w 121920"/>
              <a:gd name="T9" fmla="*/ 7518 h 73660"/>
              <a:gd name="T10" fmla="*/ 32195 w 121920"/>
              <a:gd name="T11" fmla="*/ 30101 h 73660"/>
              <a:gd name="T12" fmla="*/ 25672 w 121920"/>
              <a:gd name="T13" fmla="*/ 37618 h 73660"/>
              <a:gd name="T14" fmla="*/ 6318 w 121920"/>
              <a:gd name="T15" fmla="*/ 37618 h 73660"/>
              <a:gd name="T16" fmla="*/ 6318 w 121920"/>
              <a:gd name="T17" fmla="*/ 7518 h 73660"/>
              <a:gd name="T18" fmla="*/ 32195 w 121920"/>
              <a:gd name="T19" fmla="*/ 7518 h 73660"/>
              <a:gd name="T20" fmla="*/ 32195 w 121920"/>
              <a:gd name="T21" fmla="*/ 0 h 73660"/>
              <a:gd name="T22" fmla="*/ 0 w 121920"/>
              <a:gd name="T23" fmla="*/ 0 h 73660"/>
              <a:gd name="T24" fmla="*/ 0 w 121920"/>
              <a:gd name="T25" fmla="*/ 75252 h 73660"/>
              <a:gd name="T26" fmla="*/ 6318 w 121920"/>
              <a:gd name="T27" fmla="*/ 75252 h 73660"/>
              <a:gd name="T28" fmla="*/ 6318 w 121920"/>
              <a:gd name="T29" fmla="*/ 45151 h 73660"/>
              <a:gd name="T30" fmla="*/ 32195 w 121920"/>
              <a:gd name="T31" fmla="*/ 45151 h 73660"/>
              <a:gd name="T32" fmla="*/ 38719 w 121920"/>
              <a:gd name="T33" fmla="*/ 37618 h 73660"/>
              <a:gd name="T34" fmla="*/ 38719 w 121920"/>
              <a:gd name="T35" fmla="*/ 30101 h 73660"/>
              <a:gd name="T36" fmla="*/ 45025 w 121920"/>
              <a:gd name="T37" fmla="*/ 30101 h 73660"/>
              <a:gd name="T38" fmla="*/ 45025 w 121920"/>
              <a:gd name="T39" fmla="*/ 15050 h 73660"/>
              <a:gd name="T40" fmla="*/ 122453 w 121920"/>
              <a:gd name="T41" fmla="*/ 75252 h 73660"/>
              <a:gd name="T42" fmla="*/ 101746 w 121920"/>
              <a:gd name="T43" fmla="*/ 45151 h 73660"/>
              <a:gd name="T44" fmla="*/ 96562 w 121920"/>
              <a:gd name="T45" fmla="*/ 37618 h 73660"/>
              <a:gd name="T46" fmla="*/ 77209 w 121920"/>
              <a:gd name="T47" fmla="*/ 37618 h 73660"/>
              <a:gd name="T48" fmla="*/ 77209 w 121920"/>
              <a:gd name="T49" fmla="*/ 7518 h 73660"/>
              <a:gd name="T50" fmla="*/ 103086 w 121920"/>
              <a:gd name="T51" fmla="*/ 7518 h 73660"/>
              <a:gd name="T52" fmla="*/ 103086 w 121920"/>
              <a:gd name="T53" fmla="*/ 30101 h 73660"/>
              <a:gd name="T54" fmla="*/ 96562 w 121920"/>
              <a:gd name="T55" fmla="*/ 30101 h 73660"/>
              <a:gd name="T56" fmla="*/ 96562 w 121920"/>
              <a:gd name="T57" fmla="*/ 37618 h 73660"/>
              <a:gd name="T58" fmla="*/ 103086 w 121920"/>
              <a:gd name="T59" fmla="*/ 37618 h 73660"/>
              <a:gd name="T60" fmla="*/ 109610 w 121920"/>
              <a:gd name="T61" fmla="*/ 30101 h 73660"/>
              <a:gd name="T62" fmla="*/ 115917 w 121920"/>
              <a:gd name="T63" fmla="*/ 22569 h 73660"/>
              <a:gd name="T64" fmla="*/ 113720 w 121920"/>
              <a:gd name="T65" fmla="*/ 12691 h 73660"/>
              <a:gd name="T66" fmla="*/ 109456 w 121920"/>
              <a:gd name="T67" fmla="*/ 7518 h 73660"/>
              <a:gd name="T68" fmla="*/ 107899 w 121920"/>
              <a:gd name="T69" fmla="*/ 5642 h 73660"/>
              <a:gd name="T70" fmla="*/ 99677 w 121920"/>
              <a:gd name="T71" fmla="*/ 1407 h 73660"/>
              <a:gd name="T72" fmla="*/ 90256 w 121920"/>
              <a:gd name="T73" fmla="*/ 0 h 73660"/>
              <a:gd name="T74" fmla="*/ 70902 w 121920"/>
              <a:gd name="T75" fmla="*/ 0 h 73660"/>
              <a:gd name="T76" fmla="*/ 70902 w 121920"/>
              <a:gd name="T77" fmla="*/ 75252 h 73660"/>
              <a:gd name="T78" fmla="*/ 77209 w 121920"/>
              <a:gd name="T79" fmla="*/ 75252 h 73660"/>
              <a:gd name="T80" fmla="*/ 77209 w 121920"/>
              <a:gd name="T81" fmla="*/ 45151 h 73660"/>
              <a:gd name="T82" fmla="*/ 90256 w 121920"/>
              <a:gd name="T83" fmla="*/ 45151 h 73660"/>
              <a:gd name="T84" fmla="*/ 109610 w 121920"/>
              <a:gd name="T85" fmla="*/ 75252 h 73660"/>
              <a:gd name="T86" fmla="*/ 122453 w 121920"/>
              <a:gd name="T87" fmla="*/ 75252 h 7366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21920" h="73660">
                <a:moveTo>
                  <a:pt x="44792" y="14668"/>
                </a:moveTo>
                <a:lnTo>
                  <a:pt x="38519" y="7327"/>
                </a:lnTo>
                <a:lnTo>
                  <a:pt x="38519" y="0"/>
                </a:lnTo>
                <a:lnTo>
                  <a:pt x="32029" y="0"/>
                </a:lnTo>
                <a:lnTo>
                  <a:pt x="32029" y="7327"/>
                </a:lnTo>
                <a:lnTo>
                  <a:pt x="32029" y="29337"/>
                </a:lnTo>
                <a:lnTo>
                  <a:pt x="25539" y="36664"/>
                </a:lnTo>
                <a:lnTo>
                  <a:pt x="6286" y="36664"/>
                </a:lnTo>
                <a:lnTo>
                  <a:pt x="6286" y="7327"/>
                </a:lnTo>
                <a:lnTo>
                  <a:pt x="32029" y="7327"/>
                </a:lnTo>
                <a:lnTo>
                  <a:pt x="32029" y="0"/>
                </a:lnTo>
                <a:lnTo>
                  <a:pt x="0" y="0"/>
                </a:lnTo>
                <a:lnTo>
                  <a:pt x="0" y="73342"/>
                </a:lnTo>
                <a:lnTo>
                  <a:pt x="6286" y="73342"/>
                </a:lnTo>
                <a:lnTo>
                  <a:pt x="6286" y="44005"/>
                </a:lnTo>
                <a:lnTo>
                  <a:pt x="32029" y="44005"/>
                </a:lnTo>
                <a:lnTo>
                  <a:pt x="38519" y="36664"/>
                </a:lnTo>
                <a:lnTo>
                  <a:pt x="38519" y="29337"/>
                </a:lnTo>
                <a:lnTo>
                  <a:pt x="44792" y="29337"/>
                </a:lnTo>
                <a:lnTo>
                  <a:pt x="44792" y="14668"/>
                </a:lnTo>
                <a:close/>
              </a:path>
              <a:path w="121920" h="73660">
                <a:moveTo>
                  <a:pt x="121818" y="73342"/>
                </a:moveTo>
                <a:lnTo>
                  <a:pt x="101219" y="44005"/>
                </a:lnTo>
                <a:lnTo>
                  <a:pt x="96062" y="36664"/>
                </a:lnTo>
                <a:lnTo>
                  <a:pt x="76809" y="36664"/>
                </a:lnTo>
                <a:lnTo>
                  <a:pt x="76809" y="7327"/>
                </a:lnTo>
                <a:lnTo>
                  <a:pt x="102552" y="7327"/>
                </a:lnTo>
                <a:lnTo>
                  <a:pt x="102552" y="29337"/>
                </a:lnTo>
                <a:lnTo>
                  <a:pt x="96062" y="29337"/>
                </a:lnTo>
                <a:lnTo>
                  <a:pt x="96062" y="36664"/>
                </a:lnTo>
                <a:lnTo>
                  <a:pt x="102552" y="36664"/>
                </a:lnTo>
                <a:lnTo>
                  <a:pt x="109042" y="29337"/>
                </a:lnTo>
                <a:lnTo>
                  <a:pt x="115316" y="21996"/>
                </a:lnTo>
                <a:lnTo>
                  <a:pt x="113131" y="12369"/>
                </a:lnTo>
                <a:lnTo>
                  <a:pt x="108889" y="7327"/>
                </a:lnTo>
                <a:lnTo>
                  <a:pt x="107340" y="5499"/>
                </a:lnTo>
                <a:lnTo>
                  <a:pt x="99161" y="1371"/>
                </a:lnTo>
                <a:lnTo>
                  <a:pt x="89789" y="0"/>
                </a:lnTo>
                <a:lnTo>
                  <a:pt x="70535" y="0"/>
                </a:lnTo>
                <a:lnTo>
                  <a:pt x="70535" y="73342"/>
                </a:lnTo>
                <a:lnTo>
                  <a:pt x="76809" y="73342"/>
                </a:lnTo>
                <a:lnTo>
                  <a:pt x="76809" y="44005"/>
                </a:lnTo>
                <a:lnTo>
                  <a:pt x="89789" y="44005"/>
                </a:lnTo>
                <a:lnTo>
                  <a:pt x="109042" y="73342"/>
                </a:lnTo>
                <a:lnTo>
                  <a:pt x="121818" y="73342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6" name="bg object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2933701"/>
            <a:ext cx="63500" cy="10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bg object 31"/>
          <p:cNvSpPr>
            <a:spLocks/>
          </p:cNvSpPr>
          <p:nvPr/>
        </p:nvSpPr>
        <p:spPr bwMode="auto">
          <a:xfrm>
            <a:off x="7454901" y="2933701"/>
            <a:ext cx="250825" cy="107951"/>
          </a:xfrm>
          <a:custGeom>
            <a:avLst/>
            <a:gdLst>
              <a:gd name="T0" fmla="*/ 19363 w 250190"/>
              <a:gd name="T1" fmla="*/ 7270 h 81280"/>
              <a:gd name="T2" fmla="*/ 12841 w 250190"/>
              <a:gd name="T3" fmla="*/ 72758 h 81280"/>
              <a:gd name="T4" fmla="*/ 0 w 250190"/>
              <a:gd name="T5" fmla="*/ 65488 h 81280"/>
              <a:gd name="T6" fmla="*/ 12841 w 250190"/>
              <a:gd name="T7" fmla="*/ 80042 h 81280"/>
              <a:gd name="T8" fmla="*/ 21700 w 250190"/>
              <a:gd name="T9" fmla="*/ 74586 h 81280"/>
              <a:gd name="T10" fmla="*/ 24571 w 250190"/>
              <a:gd name="T11" fmla="*/ 67756 h 81280"/>
              <a:gd name="T12" fmla="*/ 25669 w 250190"/>
              <a:gd name="T13" fmla="*/ 7270 h 81280"/>
              <a:gd name="T14" fmla="*/ 58066 w 250190"/>
              <a:gd name="T15" fmla="*/ 7270 h 81280"/>
              <a:gd name="T16" fmla="*/ 96550 w 250190"/>
              <a:gd name="T17" fmla="*/ 80042 h 81280"/>
              <a:gd name="T18" fmla="*/ 64372 w 250190"/>
              <a:gd name="T19" fmla="*/ 72758 h 81280"/>
              <a:gd name="T20" fmla="*/ 96550 w 250190"/>
              <a:gd name="T21" fmla="*/ 43649 h 81280"/>
              <a:gd name="T22" fmla="*/ 64372 w 250190"/>
              <a:gd name="T23" fmla="*/ 36379 h 81280"/>
              <a:gd name="T24" fmla="*/ 96550 w 250190"/>
              <a:gd name="T25" fmla="*/ 14554 h 81280"/>
              <a:gd name="T26" fmla="*/ 180273 w 250190"/>
              <a:gd name="T27" fmla="*/ 72758 h 81280"/>
              <a:gd name="T28" fmla="*/ 167445 w 250190"/>
              <a:gd name="T29" fmla="*/ 65488 h 81280"/>
              <a:gd name="T30" fmla="*/ 148094 w 250190"/>
              <a:gd name="T31" fmla="*/ 72758 h 81280"/>
              <a:gd name="T32" fmla="*/ 136989 w 250190"/>
              <a:gd name="T33" fmla="*/ 60031 h 81280"/>
              <a:gd name="T34" fmla="*/ 129854 w 250190"/>
              <a:gd name="T35" fmla="*/ 49106 h 81280"/>
              <a:gd name="T36" fmla="*/ 129854 w 250190"/>
              <a:gd name="T37" fmla="*/ 34098 h 81280"/>
              <a:gd name="T38" fmla="*/ 136989 w 250190"/>
              <a:gd name="T39" fmla="*/ 23186 h 81280"/>
              <a:gd name="T40" fmla="*/ 141788 w 250190"/>
              <a:gd name="T41" fmla="*/ 14541 h 81280"/>
              <a:gd name="T42" fmla="*/ 173967 w 250190"/>
              <a:gd name="T43" fmla="*/ 7270 h 81280"/>
              <a:gd name="T44" fmla="*/ 148094 w 250190"/>
              <a:gd name="T45" fmla="*/ 0 h 81280"/>
              <a:gd name="T46" fmla="*/ 135265 w 250190"/>
              <a:gd name="T47" fmla="*/ 14541 h 81280"/>
              <a:gd name="T48" fmla="*/ 126394 w 250190"/>
              <a:gd name="T49" fmla="*/ 26374 h 81280"/>
              <a:gd name="T50" fmla="*/ 122437 w 250190"/>
              <a:gd name="T51" fmla="*/ 43649 h 81280"/>
              <a:gd name="T52" fmla="*/ 126394 w 250190"/>
              <a:gd name="T53" fmla="*/ 57297 h 81280"/>
              <a:gd name="T54" fmla="*/ 135265 w 250190"/>
              <a:gd name="T55" fmla="*/ 65488 h 81280"/>
              <a:gd name="T56" fmla="*/ 148094 w 250190"/>
              <a:gd name="T57" fmla="*/ 80042 h 81280"/>
              <a:gd name="T58" fmla="*/ 173967 w 250190"/>
              <a:gd name="T59" fmla="*/ 72758 h 81280"/>
              <a:gd name="T60" fmla="*/ 251167 w 250190"/>
              <a:gd name="T61" fmla="*/ 7270 h 81280"/>
              <a:gd name="T62" fmla="*/ 199624 w 250190"/>
              <a:gd name="T63" fmla="*/ 14554 h 81280"/>
              <a:gd name="T64" fmla="*/ 218975 w 250190"/>
              <a:gd name="T65" fmla="*/ 80042 h 81280"/>
              <a:gd name="T66" fmla="*/ 225498 w 250190"/>
              <a:gd name="T67" fmla="*/ 14554 h 81280"/>
              <a:gd name="T68" fmla="*/ 251167 w 250190"/>
              <a:gd name="T69" fmla="*/ 7270 h 8128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50190" h="81280">
                <a:moveTo>
                  <a:pt x="25539" y="7327"/>
                </a:moveTo>
                <a:lnTo>
                  <a:pt x="19265" y="7327"/>
                </a:lnTo>
                <a:lnTo>
                  <a:pt x="19265" y="66001"/>
                </a:lnTo>
                <a:lnTo>
                  <a:pt x="12776" y="73329"/>
                </a:lnTo>
                <a:lnTo>
                  <a:pt x="6273" y="73329"/>
                </a:lnTo>
                <a:lnTo>
                  <a:pt x="0" y="66001"/>
                </a:lnTo>
                <a:lnTo>
                  <a:pt x="0" y="80670"/>
                </a:lnTo>
                <a:lnTo>
                  <a:pt x="12776" y="80670"/>
                </a:lnTo>
                <a:lnTo>
                  <a:pt x="17500" y="79286"/>
                </a:lnTo>
                <a:lnTo>
                  <a:pt x="21590" y="75171"/>
                </a:lnTo>
                <a:lnTo>
                  <a:pt x="22352" y="73329"/>
                </a:lnTo>
                <a:lnTo>
                  <a:pt x="24447" y="68287"/>
                </a:lnTo>
                <a:lnTo>
                  <a:pt x="25539" y="58661"/>
                </a:lnTo>
                <a:lnTo>
                  <a:pt x="25539" y="7327"/>
                </a:lnTo>
                <a:close/>
              </a:path>
              <a:path w="250190" h="81280">
                <a:moveTo>
                  <a:pt x="96062" y="7327"/>
                </a:moveTo>
                <a:lnTo>
                  <a:pt x="57772" y="7327"/>
                </a:lnTo>
                <a:lnTo>
                  <a:pt x="57772" y="80670"/>
                </a:lnTo>
                <a:lnTo>
                  <a:pt x="96062" y="80670"/>
                </a:lnTo>
                <a:lnTo>
                  <a:pt x="96062" y="73329"/>
                </a:lnTo>
                <a:lnTo>
                  <a:pt x="64046" y="73329"/>
                </a:lnTo>
                <a:lnTo>
                  <a:pt x="64046" y="43992"/>
                </a:lnTo>
                <a:lnTo>
                  <a:pt x="96062" y="43992"/>
                </a:lnTo>
                <a:lnTo>
                  <a:pt x="96062" y="36664"/>
                </a:lnTo>
                <a:lnTo>
                  <a:pt x="64046" y="36664"/>
                </a:lnTo>
                <a:lnTo>
                  <a:pt x="64046" y="14668"/>
                </a:lnTo>
                <a:lnTo>
                  <a:pt x="96062" y="14668"/>
                </a:lnTo>
                <a:lnTo>
                  <a:pt x="96062" y="7327"/>
                </a:lnTo>
                <a:close/>
              </a:path>
              <a:path w="250190" h="81280">
                <a:moveTo>
                  <a:pt x="179362" y="73329"/>
                </a:moveTo>
                <a:lnTo>
                  <a:pt x="173088" y="66001"/>
                </a:lnTo>
                <a:lnTo>
                  <a:pt x="166598" y="66001"/>
                </a:lnTo>
                <a:lnTo>
                  <a:pt x="160324" y="73329"/>
                </a:lnTo>
                <a:lnTo>
                  <a:pt x="147345" y="73329"/>
                </a:lnTo>
                <a:lnTo>
                  <a:pt x="141071" y="66001"/>
                </a:lnTo>
                <a:lnTo>
                  <a:pt x="136296" y="60502"/>
                </a:lnTo>
                <a:lnTo>
                  <a:pt x="132143" y="55003"/>
                </a:lnTo>
                <a:lnTo>
                  <a:pt x="129197" y="49491"/>
                </a:lnTo>
                <a:lnTo>
                  <a:pt x="128092" y="43992"/>
                </a:lnTo>
                <a:lnTo>
                  <a:pt x="129197" y="34366"/>
                </a:lnTo>
                <a:lnTo>
                  <a:pt x="132143" y="27495"/>
                </a:lnTo>
                <a:lnTo>
                  <a:pt x="136296" y="23368"/>
                </a:lnTo>
                <a:lnTo>
                  <a:pt x="141071" y="21996"/>
                </a:lnTo>
                <a:lnTo>
                  <a:pt x="141071" y="14655"/>
                </a:lnTo>
                <a:lnTo>
                  <a:pt x="173088" y="14655"/>
                </a:lnTo>
                <a:lnTo>
                  <a:pt x="173088" y="7327"/>
                </a:lnTo>
                <a:lnTo>
                  <a:pt x="166598" y="0"/>
                </a:lnTo>
                <a:lnTo>
                  <a:pt x="147345" y="0"/>
                </a:lnTo>
                <a:lnTo>
                  <a:pt x="134581" y="7327"/>
                </a:lnTo>
                <a:lnTo>
                  <a:pt x="134581" y="14655"/>
                </a:lnTo>
                <a:lnTo>
                  <a:pt x="129844" y="20281"/>
                </a:lnTo>
                <a:lnTo>
                  <a:pt x="125755" y="26581"/>
                </a:lnTo>
                <a:lnTo>
                  <a:pt x="122897" y="34251"/>
                </a:lnTo>
                <a:lnTo>
                  <a:pt x="121818" y="43992"/>
                </a:lnTo>
                <a:lnTo>
                  <a:pt x="122897" y="50533"/>
                </a:lnTo>
                <a:lnTo>
                  <a:pt x="125755" y="57746"/>
                </a:lnTo>
                <a:lnTo>
                  <a:pt x="129844" y="63588"/>
                </a:lnTo>
                <a:lnTo>
                  <a:pt x="134581" y="66001"/>
                </a:lnTo>
                <a:lnTo>
                  <a:pt x="141071" y="73329"/>
                </a:lnTo>
                <a:lnTo>
                  <a:pt x="147345" y="80670"/>
                </a:lnTo>
                <a:lnTo>
                  <a:pt x="166598" y="80670"/>
                </a:lnTo>
                <a:lnTo>
                  <a:pt x="173088" y="73329"/>
                </a:lnTo>
                <a:lnTo>
                  <a:pt x="179362" y="73329"/>
                </a:lnTo>
                <a:close/>
              </a:path>
              <a:path w="250190" h="81280">
                <a:moveTo>
                  <a:pt x="249897" y="7327"/>
                </a:moveTo>
                <a:lnTo>
                  <a:pt x="198615" y="7327"/>
                </a:lnTo>
                <a:lnTo>
                  <a:pt x="198615" y="14668"/>
                </a:lnTo>
                <a:lnTo>
                  <a:pt x="217868" y="14668"/>
                </a:lnTo>
                <a:lnTo>
                  <a:pt x="217868" y="80670"/>
                </a:lnTo>
                <a:lnTo>
                  <a:pt x="224358" y="80670"/>
                </a:lnTo>
                <a:lnTo>
                  <a:pt x="224358" y="14668"/>
                </a:lnTo>
                <a:lnTo>
                  <a:pt x="249897" y="14668"/>
                </a:lnTo>
                <a:lnTo>
                  <a:pt x="249897" y="7327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8" name="bg object 32"/>
          <p:cNvSpPr>
            <a:spLocks/>
          </p:cNvSpPr>
          <p:nvPr/>
        </p:nvSpPr>
        <p:spPr bwMode="auto">
          <a:xfrm>
            <a:off x="6121401" y="908051"/>
            <a:ext cx="257175" cy="402167"/>
          </a:xfrm>
          <a:custGeom>
            <a:avLst/>
            <a:gdLst>
              <a:gd name="T0" fmla="*/ 257694 w 256539"/>
              <a:gd name="T1" fmla="*/ 0 h 300990"/>
              <a:gd name="T2" fmla="*/ 225471 w 256539"/>
              <a:gd name="T3" fmla="*/ 0 h 300990"/>
              <a:gd name="T4" fmla="*/ 128847 w 256539"/>
              <a:gd name="T5" fmla="*/ 154653 h 300990"/>
              <a:gd name="T6" fmla="*/ 32200 w 256539"/>
              <a:gd name="T7" fmla="*/ 0 h 300990"/>
              <a:gd name="T8" fmla="*/ 0 w 256539"/>
              <a:gd name="T9" fmla="*/ 0 h 300990"/>
              <a:gd name="T10" fmla="*/ 0 w 256539"/>
              <a:gd name="T11" fmla="*/ 301948 h 300990"/>
              <a:gd name="T12" fmla="*/ 32200 w 256539"/>
              <a:gd name="T13" fmla="*/ 301948 h 300990"/>
              <a:gd name="T14" fmla="*/ 32200 w 256539"/>
              <a:gd name="T15" fmla="*/ 58933 h 300990"/>
              <a:gd name="T16" fmla="*/ 122411 w 256539"/>
              <a:gd name="T17" fmla="*/ 206203 h 300990"/>
              <a:gd name="T18" fmla="*/ 128847 w 256539"/>
              <a:gd name="T19" fmla="*/ 206203 h 300990"/>
              <a:gd name="T20" fmla="*/ 225471 w 256539"/>
              <a:gd name="T21" fmla="*/ 58933 h 300990"/>
              <a:gd name="T22" fmla="*/ 225471 w 256539"/>
              <a:gd name="T23" fmla="*/ 301948 h 300990"/>
              <a:gd name="T24" fmla="*/ 257694 w 256539"/>
              <a:gd name="T25" fmla="*/ 301948 h 300990"/>
              <a:gd name="T26" fmla="*/ 257694 w 256539"/>
              <a:gd name="T27" fmla="*/ 0 h 3009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6539" h="300990">
                <a:moveTo>
                  <a:pt x="256421" y="0"/>
                </a:moveTo>
                <a:lnTo>
                  <a:pt x="224357" y="0"/>
                </a:lnTo>
                <a:lnTo>
                  <a:pt x="128210" y="154002"/>
                </a:lnTo>
                <a:lnTo>
                  <a:pt x="32041" y="0"/>
                </a:lnTo>
                <a:lnTo>
                  <a:pt x="0" y="0"/>
                </a:lnTo>
                <a:lnTo>
                  <a:pt x="0" y="300678"/>
                </a:lnTo>
                <a:lnTo>
                  <a:pt x="32041" y="300678"/>
                </a:lnTo>
                <a:lnTo>
                  <a:pt x="32041" y="58685"/>
                </a:lnTo>
                <a:lnTo>
                  <a:pt x="121806" y="205336"/>
                </a:lnTo>
                <a:lnTo>
                  <a:pt x="128210" y="205336"/>
                </a:lnTo>
                <a:lnTo>
                  <a:pt x="224357" y="58685"/>
                </a:lnTo>
                <a:lnTo>
                  <a:pt x="224357" y="300678"/>
                </a:lnTo>
                <a:lnTo>
                  <a:pt x="256421" y="300678"/>
                </a:lnTo>
                <a:lnTo>
                  <a:pt x="256421" y="0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9" name="bg object 33"/>
          <p:cNvSpPr>
            <a:spLocks/>
          </p:cNvSpPr>
          <p:nvPr/>
        </p:nvSpPr>
        <p:spPr bwMode="auto">
          <a:xfrm>
            <a:off x="6454775" y="908051"/>
            <a:ext cx="147638" cy="402167"/>
          </a:xfrm>
          <a:custGeom>
            <a:avLst/>
            <a:gdLst>
              <a:gd name="T0" fmla="*/ 146815 w 147954"/>
              <a:gd name="T1" fmla="*/ 0 h 300990"/>
              <a:gd name="T2" fmla="*/ 0 w 147954"/>
              <a:gd name="T3" fmla="*/ 0 h 300990"/>
              <a:gd name="T4" fmla="*/ 0 w 147954"/>
              <a:gd name="T5" fmla="*/ 301948 h 300990"/>
              <a:gd name="T6" fmla="*/ 146815 w 147954"/>
              <a:gd name="T7" fmla="*/ 301948 h 300990"/>
              <a:gd name="T8" fmla="*/ 146815 w 147954"/>
              <a:gd name="T9" fmla="*/ 265137 h 300990"/>
              <a:gd name="T10" fmla="*/ 31927 w 147954"/>
              <a:gd name="T11" fmla="*/ 265137 h 300990"/>
              <a:gd name="T12" fmla="*/ 31927 w 147954"/>
              <a:gd name="T13" fmla="*/ 162034 h 300990"/>
              <a:gd name="T14" fmla="*/ 134061 w 147954"/>
              <a:gd name="T15" fmla="*/ 162034 h 300990"/>
              <a:gd name="T16" fmla="*/ 134061 w 147954"/>
              <a:gd name="T17" fmla="*/ 132555 h 300990"/>
              <a:gd name="T18" fmla="*/ 31927 w 147954"/>
              <a:gd name="T19" fmla="*/ 132555 h 300990"/>
              <a:gd name="T20" fmla="*/ 31927 w 147954"/>
              <a:gd name="T21" fmla="*/ 36836 h 300990"/>
              <a:gd name="T22" fmla="*/ 146815 w 147954"/>
              <a:gd name="T23" fmla="*/ 36836 h 300990"/>
              <a:gd name="T24" fmla="*/ 146815 w 147954"/>
              <a:gd name="T25" fmla="*/ 0 h 30099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7954" h="300990">
                <a:moveTo>
                  <a:pt x="147444" y="0"/>
                </a:moveTo>
                <a:lnTo>
                  <a:pt x="0" y="0"/>
                </a:lnTo>
                <a:lnTo>
                  <a:pt x="0" y="300678"/>
                </a:lnTo>
                <a:lnTo>
                  <a:pt x="147444" y="300678"/>
                </a:lnTo>
                <a:lnTo>
                  <a:pt x="147444" y="264022"/>
                </a:lnTo>
                <a:lnTo>
                  <a:pt x="32063" y="264022"/>
                </a:lnTo>
                <a:lnTo>
                  <a:pt x="32063" y="161353"/>
                </a:lnTo>
                <a:lnTo>
                  <a:pt x="134636" y="161353"/>
                </a:lnTo>
                <a:lnTo>
                  <a:pt x="134636" y="131998"/>
                </a:lnTo>
                <a:lnTo>
                  <a:pt x="32063" y="131998"/>
                </a:lnTo>
                <a:lnTo>
                  <a:pt x="32063" y="36681"/>
                </a:lnTo>
                <a:lnTo>
                  <a:pt x="147444" y="36681"/>
                </a:lnTo>
                <a:lnTo>
                  <a:pt x="147444" y="0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0" name="bg object 34"/>
          <p:cNvSpPr>
            <a:spLocks/>
          </p:cNvSpPr>
          <p:nvPr/>
        </p:nvSpPr>
        <p:spPr bwMode="auto">
          <a:xfrm>
            <a:off x="6665914" y="908051"/>
            <a:ext cx="219075" cy="402167"/>
          </a:xfrm>
          <a:custGeom>
            <a:avLst/>
            <a:gdLst>
              <a:gd name="T0" fmla="*/ 70920 w 218440"/>
              <a:gd name="T1" fmla="*/ 0 h 300990"/>
              <a:gd name="T2" fmla="*/ 0 w 218440"/>
              <a:gd name="T3" fmla="*/ 0 h 300990"/>
              <a:gd name="T4" fmla="*/ 0 w 218440"/>
              <a:gd name="T5" fmla="*/ 301948 h 300990"/>
              <a:gd name="T6" fmla="*/ 70920 w 218440"/>
              <a:gd name="T7" fmla="*/ 301948 h 300990"/>
              <a:gd name="T8" fmla="*/ 103460 w 218440"/>
              <a:gd name="T9" fmla="*/ 299189 h 300990"/>
              <a:gd name="T10" fmla="*/ 132979 w 218440"/>
              <a:gd name="T11" fmla="*/ 290906 h 300990"/>
              <a:gd name="T12" fmla="*/ 158871 w 218440"/>
              <a:gd name="T13" fmla="*/ 277096 h 300990"/>
              <a:gd name="T14" fmla="*/ 172264 w 218440"/>
              <a:gd name="T15" fmla="*/ 265137 h 300990"/>
              <a:gd name="T16" fmla="*/ 32249 w 218440"/>
              <a:gd name="T17" fmla="*/ 265137 h 300990"/>
              <a:gd name="T18" fmla="*/ 32249 w 218440"/>
              <a:gd name="T19" fmla="*/ 36836 h 300990"/>
              <a:gd name="T20" fmla="*/ 58037 w 218440"/>
              <a:gd name="T21" fmla="*/ 36836 h 300990"/>
              <a:gd name="T22" fmla="*/ 58037 w 218440"/>
              <a:gd name="T23" fmla="*/ 29454 h 300990"/>
              <a:gd name="T24" fmla="*/ 173365 w 218440"/>
              <a:gd name="T25" fmla="*/ 29454 h 300990"/>
              <a:gd name="T26" fmla="*/ 141861 w 218440"/>
              <a:gd name="T27" fmla="*/ 7356 h 300990"/>
              <a:gd name="T28" fmla="*/ 90172 w 218440"/>
              <a:gd name="T29" fmla="*/ 114 h 300990"/>
              <a:gd name="T30" fmla="*/ 70920 w 218440"/>
              <a:gd name="T31" fmla="*/ 0 h 300990"/>
              <a:gd name="T32" fmla="*/ 173365 w 218440"/>
              <a:gd name="T33" fmla="*/ 29454 h 300990"/>
              <a:gd name="T34" fmla="*/ 70920 w 218440"/>
              <a:gd name="T35" fmla="*/ 29454 h 300990"/>
              <a:gd name="T36" fmla="*/ 97619 w 218440"/>
              <a:gd name="T37" fmla="*/ 32102 h 300990"/>
              <a:gd name="T38" fmla="*/ 120086 w 218440"/>
              <a:gd name="T39" fmla="*/ 39585 h 300990"/>
              <a:gd name="T40" fmla="*/ 154744 w 218440"/>
              <a:gd name="T41" fmla="*/ 66290 h 300990"/>
              <a:gd name="T42" fmla="*/ 180539 w 218440"/>
              <a:gd name="T43" fmla="*/ 101275 h 300990"/>
              <a:gd name="T44" fmla="*/ 186993 w 218440"/>
              <a:gd name="T45" fmla="*/ 147295 h 300990"/>
              <a:gd name="T46" fmla="*/ 184675 w 218440"/>
              <a:gd name="T47" fmla="*/ 173539 h 300990"/>
              <a:gd name="T48" fmla="*/ 167944 w 218440"/>
              <a:gd name="T49" fmla="*/ 217729 h 300990"/>
              <a:gd name="T50" fmla="*/ 138926 w 218440"/>
              <a:gd name="T51" fmla="*/ 249596 h 300990"/>
              <a:gd name="T52" fmla="*/ 97619 w 218440"/>
              <a:gd name="T53" fmla="*/ 263639 h 300990"/>
              <a:gd name="T54" fmla="*/ 70920 w 218440"/>
              <a:gd name="T55" fmla="*/ 265137 h 300990"/>
              <a:gd name="T56" fmla="*/ 172264 w 218440"/>
              <a:gd name="T57" fmla="*/ 265137 h 300990"/>
              <a:gd name="T58" fmla="*/ 197464 w 218440"/>
              <a:gd name="T59" fmla="*/ 234284 h 300990"/>
              <a:gd name="T60" fmla="*/ 216806 w 218440"/>
              <a:gd name="T61" fmla="*/ 179057 h 300990"/>
              <a:gd name="T62" fmla="*/ 219222 w 218440"/>
              <a:gd name="T63" fmla="*/ 147295 h 300990"/>
              <a:gd name="T64" fmla="*/ 219121 w 218440"/>
              <a:gd name="T65" fmla="*/ 131876 h 300990"/>
              <a:gd name="T66" fmla="*/ 212781 w 218440"/>
              <a:gd name="T67" fmla="*/ 88387 h 300990"/>
              <a:gd name="T68" fmla="*/ 186993 w 218440"/>
              <a:gd name="T69" fmla="*/ 44193 h 300990"/>
              <a:gd name="T70" fmla="*/ 177218 w 218440"/>
              <a:gd name="T71" fmla="*/ 33258 h 300990"/>
              <a:gd name="T72" fmla="*/ 173365 w 218440"/>
              <a:gd name="T73" fmla="*/ 29454 h 30099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18440" h="300990">
                <a:moveTo>
                  <a:pt x="70509" y="0"/>
                </a:moveTo>
                <a:lnTo>
                  <a:pt x="0" y="0"/>
                </a:lnTo>
                <a:lnTo>
                  <a:pt x="0" y="300678"/>
                </a:lnTo>
                <a:lnTo>
                  <a:pt x="70509" y="300678"/>
                </a:lnTo>
                <a:lnTo>
                  <a:pt x="102861" y="297930"/>
                </a:lnTo>
                <a:lnTo>
                  <a:pt x="132210" y="289683"/>
                </a:lnTo>
                <a:lnTo>
                  <a:pt x="157952" y="275931"/>
                </a:lnTo>
                <a:lnTo>
                  <a:pt x="171267" y="264022"/>
                </a:lnTo>
                <a:lnTo>
                  <a:pt x="32063" y="264022"/>
                </a:lnTo>
                <a:lnTo>
                  <a:pt x="32063" y="36681"/>
                </a:lnTo>
                <a:lnTo>
                  <a:pt x="57701" y="36681"/>
                </a:lnTo>
                <a:lnTo>
                  <a:pt x="57701" y="29330"/>
                </a:lnTo>
                <a:lnTo>
                  <a:pt x="172361" y="29330"/>
                </a:lnTo>
                <a:lnTo>
                  <a:pt x="141040" y="7326"/>
                </a:lnTo>
                <a:lnTo>
                  <a:pt x="89650" y="114"/>
                </a:lnTo>
                <a:lnTo>
                  <a:pt x="70509" y="0"/>
                </a:lnTo>
                <a:close/>
              </a:path>
              <a:path w="218440" h="300990">
                <a:moveTo>
                  <a:pt x="172361" y="29330"/>
                </a:moveTo>
                <a:lnTo>
                  <a:pt x="70509" y="29330"/>
                </a:lnTo>
                <a:lnTo>
                  <a:pt x="97054" y="31967"/>
                </a:lnTo>
                <a:lnTo>
                  <a:pt x="119391" y="39419"/>
                </a:lnTo>
                <a:lnTo>
                  <a:pt x="153848" y="66011"/>
                </a:lnTo>
                <a:lnTo>
                  <a:pt x="179494" y="100849"/>
                </a:lnTo>
                <a:lnTo>
                  <a:pt x="185911" y="146676"/>
                </a:lnTo>
                <a:lnTo>
                  <a:pt x="183606" y="172809"/>
                </a:lnTo>
                <a:lnTo>
                  <a:pt x="166972" y="216814"/>
                </a:lnTo>
                <a:lnTo>
                  <a:pt x="138121" y="248547"/>
                </a:lnTo>
                <a:lnTo>
                  <a:pt x="97054" y="262530"/>
                </a:lnTo>
                <a:lnTo>
                  <a:pt x="70509" y="264022"/>
                </a:lnTo>
                <a:lnTo>
                  <a:pt x="171267" y="264022"/>
                </a:lnTo>
                <a:lnTo>
                  <a:pt x="196321" y="233299"/>
                </a:lnTo>
                <a:lnTo>
                  <a:pt x="215551" y="178304"/>
                </a:lnTo>
                <a:lnTo>
                  <a:pt x="217953" y="146676"/>
                </a:lnTo>
                <a:lnTo>
                  <a:pt x="217853" y="131321"/>
                </a:lnTo>
                <a:lnTo>
                  <a:pt x="211549" y="88015"/>
                </a:lnTo>
                <a:lnTo>
                  <a:pt x="185911" y="44007"/>
                </a:lnTo>
                <a:lnTo>
                  <a:pt x="176192" y="33118"/>
                </a:lnTo>
                <a:lnTo>
                  <a:pt x="172361" y="29330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1" name="bg object 35"/>
          <p:cNvSpPr>
            <a:spLocks/>
          </p:cNvSpPr>
          <p:nvPr/>
        </p:nvSpPr>
        <p:spPr bwMode="auto">
          <a:xfrm>
            <a:off x="6948489" y="908051"/>
            <a:ext cx="33337" cy="402167"/>
          </a:xfrm>
          <a:custGeom>
            <a:avLst/>
            <a:gdLst>
              <a:gd name="T0" fmla="*/ 33966 w 32384"/>
              <a:gd name="T1" fmla="*/ 0 h 300990"/>
              <a:gd name="T2" fmla="*/ 0 w 32384"/>
              <a:gd name="T3" fmla="*/ 0 h 300990"/>
              <a:gd name="T4" fmla="*/ 0 w 32384"/>
              <a:gd name="T5" fmla="*/ 301948 h 300990"/>
              <a:gd name="T6" fmla="*/ 33966 w 32384"/>
              <a:gd name="T7" fmla="*/ 301948 h 300990"/>
              <a:gd name="T8" fmla="*/ 33966 w 32384"/>
              <a:gd name="T9" fmla="*/ 0 h 3009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384" h="300990">
                <a:moveTo>
                  <a:pt x="32052" y="0"/>
                </a:moveTo>
                <a:lnTo>
                  <a:pt x="0" y="0"/>
                </a:lnTo>
                <a:lnTo>
                  <a:pt x="0" y="300678"/>
                </a:lnTo>
                <a:lnTo>
                  <a:pt x="32052" y="300678"/>
                </a:lnTo>
                <a:lnTo>
                  <a:pt x="32052" y="0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bg object 36"/>
          <p:cNvSpPr>
            <a:spLocks/>
          </p:cNvSpPr>
          <p:nvPr/>
        </p:nvSpPr>
        <p:spPr bwMode="auto">
          <a:xfrm>
            <a:off x="7051676" y="899585"/>
            <a:ext cx="474663" cy="410633"/>
          </a:xfrm>
          <a:custGeom>
            <a:avLst/>
            <a:gdLst>
              <a:gd name="T0" fmla="*/ 211312 w 474979"/>
              <a:gd name="T1" fmla="*/ 277532 h 308609"/>
              <a:gd name="T2" fmla="*/ 198567 w 474979"/>
              <a:gd name="T3" fmla="*/ 248316 h 308609"/>
              <a:gd name="T4" fmla="*/ 184043 w 474979"/>
              <a:gd name="T5" fmla="*/ 259041 h 308609"/>
              <a:gd name="T6" fmla="*/ 168913 w 474979"/>
              <a:gd name="T7" fmla="*/ 268387 h 308609"/>
              <a:gd name="T8" fmla="*/ 152564 w 474979"/>
              <a:gd name="T9" fmla="*/ 275015 h 308609"/>
              <a:gd name="T10" fmla="*/ 134390 w 474979"/>
              <a:gd name="T11" fmla="*/ 277532 h 308609"/>
              <a:gd name="T12" fmla="*/ 111624 w 474979"/>
              <a:gd name="T13" fmla="*/ 274901 h 308609"/>
              <a:gd name="T14" fmla="*/ 73282 w 474979"/>
              <a:gd name="T15" fmla="*/ 255954 h 308609"/>
              <a:gd name="T16" fmla="*/ 45558 w 474979"/>
              <a:gd name="T17" fmla="*/ 223222 h 308609"/>
              <a:gd name="T18" fmla="*/ 33293 w 474979"/>
              <a:gd name="T19" fmla="*/ 179397 h 308609"/>
              <a:gd name="T20" fmla="*/ 31974 w 474979"/>
              <a:gd name="T21" fmla="*/ 153368 h 308609"/>
              <a:gd name="T22" fmla="*/ 33293 w 474979"/>
              <a:gd name="T23" fmla="*/ 131576 h 308609"/>
              <a:gd name="T24" fmla="*/ 45558 w 474979"/>
              <a:gd name="T25" fmla="*/ 90723 h 308609"/>
              <a:gd name="T26" fmla="*/ 73193 w 474979"/>
              <a:gd name="T27" fmla="*/ 58078 h 308609"/>
              <a:gd name="T28" fmla="*/ 108972 w 474979"/>
              <a:gd name="T29" fmla="*/ 39131 h 308609"/>
              <a:gd name="T30" fmla="*/ 128125 w 474979"/>
              <a:gd name="T31" fmla="*/ 36502 h 308609"/>
              <a:gd name="T32" fmla="*/ 146173 w 474979"/>
              <a:gd name="T33" fmla="*/ 37867 h 308609"/>
              <a:gd name="T34" fmla="*/ 162458 w 474979"/>
              <a:gd name="T35" fmla="*/ 41991 h 308609"/>
              <a:gd name="T36" fmla="*/ 177564 w 474979"/>
              <a:gd name="T37" fmla="*/ 48832 h 308609"/>
              <a:gd name="T38" fmla="*/ 192085 w 474979"/>
              <a:gd name="T39" fmla="*/ 58420 h 308609"/>
              <a:gd name="T40" fmla="*/ 204833 w 474979"/>
              <a:gd name="T41" fmla="*/ 29204 h 308609"/>
              <a:gd name="T42" fmla="*/ 189232 w 474979"/>
              <a:gd name="T43" fmla="*/ 18478 h 308609"/>
              <a:gd name="T44" fmla="*/ 171260 w 474979"/>
              <a:gd name="T45" fmla="*/ 9118 h 308609"/>
              <a:gd name="T46" fmla="*/ 150890 w 474979"/>
              <a:gd name="T47" fmla="*/ 2504 h 308609"/>
              <a:gd name="T48" fmla="*/ 128125 w 474979"/>
              <a:gd name="T49" fmla="*/ 0 h 308609"/>
              <a:gd name="T50" fmla="*/ 100488 w 474979"/>
              <a:gd name="T51" fmla="*/ 2731 h 308609"/>
              <a:gd name="T52" fmla="*/ 52444 w 474979"/>
              <a:gd name="T53" fmla="*/ 24637 h 308609"/>
              <a:gd name="T54" fmla="*/ 16221 w 474979"/>
              <a:gd name="T55" fmla="*/ 67097 h 308609"/>
              <a:gd name="T56" fmla="*/ 1407 w 474979"/>
              <a:gd name="T57" fmla="*/ 121862 h 308609"/>
              <a:gd name="T58" fmla="*/ 0 w 474979"/>
              <a:gd name="T59" fmla="*/ 153368 h 308609"/>
              <a:gd name="T60" fmla="*/ 2294 w 474979"/>
              <a:gd name="T61" fmla="*/ 189086 h 308609"/>
              <a:gd name="T62" fmla="*/ 18871 w 474979"/>
              <a:gd name="T63" fmla="*/ 246836 h 308609"/>
              <a:gd name="T64" fmla="*/ 52444 w 474979"/>
              <a:gd name="T65" fmla="*/ 285184 h 308609"/>
              <a:gd name="T66" fmla="*/ 100488 w 474979"/>
              <a:gd name="T67" fmla="*/ 304118 h 308609"/>
              <a:gd name="T68" fmla="*/ 128125 w 474979"/>
              <a:gd name="T69" fmla="*/ 306736 h 308609"/>
              <a:gd name="T70" fmla="*/ 141531 w 474979"/>
              <a:gd name="T71" fmla="*/ 306622 h 308609"/>
              <a:gd name="T72" fmla="*/ 179327 w 474979"/>
              <a:gd name="T73" fmla="*/ 299438 h 308609"/>
              <a:gd name="T74" fmla="*/ 205377 w 474979"/>
              <a:gd name="T75" fmla="*/ 283008 h 308609"/>
              <a:gd name="T76" fmla="*/ 211312 w 474979"/>
              <a:gd name="T77" fmla="*/ 277532 h 308609"/>
              <a:gd name="T78" fmla="*/ 473828 w 474979"/>
              <a:gd name="T79" fmla="*/ 306736 h 308609"/>
              <a:gd name="T80" fmla="*/ 439304 w 474979"/>
              <a:gd name="T81" fmla="*/ 211788 h 308609"/>
              <a:gd name="T82" fmla="*/ 428676 w 474979"/>
              <a:gd name="T83" fmla="*/ 182571 h 308609"/>
              <a:gd name="T84" fmla="*/ 396905 w 474979"/>
              <a:gd name="T85" fmla="*/ 95213 h 308609"/>
              <a:gd name="T86" fmla="*/ 396905 w 474979"/>
              <a:gd name="T87" fmla="*/ 182571 h 308609"/>
              <a:gd name="T88" fmla="*/ 300982 w 474979"/>
              <a:gd name="T89" fmla="*/ 182571 h 308609"/>
              <a:gd name="T90" fmla="*/ 352184 w 474979"/>
              <a:gd name="T91" fmla="*/ 51123 h 308609"/>
              <a:gd name="T92" fmla="*/ 396905 w 474979"/>
              <a:gd name="T93" fmla="*/ 182571 h 308609"/>
              <a:gd name="T94" fmla="*/ 396905 w 474979"/>
              <a:gd name="T95" fmla="*/ 95213 h 308609"/>
              <a:gd name="T96" fmla="*/ 380873 w 474979"/>
              <a:gd name="T97" fmla="*/ 51123 h 308609"/>
              <a:gd name="T98" fmla="*/ 364931 w 474979"/>
              <a:gd name="T99" fmla="*/ 7297 h 308609"/>
              <a:gd name="T100" fmla="*/ 339438 w 474979"/>
              <a:gd name="T101" fmla="*/ 7297 h 308609"/>
              <a:gd name="T102" fmla="*/ 224060 w 474979"/>
              <a:gd name="T103" fmla="*/ 306736 h 308609"/>
              <a:gd name="T104" fmla="*/ 256033 w 474979"/>
              <a:gd name="T105" fmla="*/ 306736 h 308609"/>
              <a:gd name="T106" fmla="*/ 288223 w 474979"/>
              <a:gd name="T107" fmla="*/ 211788 h 308609"/>
              <a:gd name="T108" fmla="*/ 409651 w 474979"/>
              <a:gd name="T109" fmla="*/ 211788 h 308609"/>
              <a:gd name="T110" fmla="*/ 441854 w 474979"/>
              <a:gd name="T111" fmla="*/ 306736 h 308609"/>
              <a:gd name="T112" fmla="*/ 473828 w 474979"/>
              <a:gd name="T113" fmla="*/ 306736 h 30860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74979" h="308609">
                <a:moveTo>
                  <a:pt x="211594" y="278676"/>
                </a:moveTo>
                <a:lnTo>
                  <a:pt x="198831" y="249339"/>
                </a:lnTo>
                <a:lnTo>
                  <a:pt x="184289" y="260108"/>
                </a:lnTo>
                <a:lnTo>
                  <a:pt x="169138" y="269494"/>
                </a:lnTo>
                <a:lnTo>
                  <a:pt x="152768" y="276148"/>
                </a:lnTo>
                <a:lnTo>
                  <a:pt x="134569" y="278676"/>
                </a:lnTo>
                <a:lnTo>
                  <a:pt x="111772" y="276034"/>
                </a:lnTo>
                <a:lnTo>
                  <a:pt x="73380" y="257009"/>
                </a:lnTo>
                <a:lnTo>
                  <a:pt x="45618" y="224142"/>
                </a:lnTo>
                <a:lnTo>
                  <a:pt x="33337" y="180136"/>
                </a:lnTo>
                <a:lnTo>
                  <a:pt x="32016" y="154000"/>
                </a:lnTo>
                <a:lnTo>
                  <a:pt x="33337" y="132118"/>
                </a:lnTo>
                <a:lnTo>
                  <a:pt x="45618" y="91097"/>
                </a:lnTo>
                <a:lnTo>
                  <a:pt x="73291" y="58318"/>
                </a:lnTo>
                <a:lnTo>
                  <a:pt x="109118" y="39293"/>
                </a:lnTo>
                <a:lnTo>
                  <a:pt x="128295" y="36652"/>
                </a:lnTo>
                <a:lnTo>
                  <a:pt x="146367" y="38023"/>
                </a:lnTo>
                <a:lnTo>
                  <a:pt x="162674" y="42164"/>
                </a:lnTo>
                <a:lnTo>
                  <a:pt x="177800" y="49034"/>
                </a:lnTo>
                <a:lnTo>
                  <a:pt x="192341" y="58661"/>
                </a:lnTo>
                <a:lnTo>
                  <a:pt x="205105" y="29324"/>
                </a:lnTo>
                <a:lnTo>
                  <a:pt x="189484" y="18554"/>
                </a:lnTo>
                <a:lnTo>
                  <a:pt x="171488" y="9156"/>
                </a:lnTo>
                <a:lnTo>
                  <a:pt x="151091" y="2514"/>
                </a:lnTo>
                <a:lnTo>
                  <a:pt x="128295" y="0"/>
                </a:lnTo>
                <a:lnTo>
                  <a:pt x="100622" y="2743"/>
                </a:lnTo>
                <a:lnTo>
                  <a:pt x="52514" y="24739"/>
                </a:lnTo>
                <a:lnTo>
                  <a:pt x="16243" y="67373"/>
                </a:lnTo>
                <a:lnTo>
                  <a:pt x="1409" y="122364"/>
                </a:lnTo>
                <a:lnTo>
                  <a:pt x="0" y="154000"/>
                </a:lnTo>
                <a:lnTo>
                  <a:pt x="2298" y="189865"/>
                </a:lnTo>
                <a:lnTo>
                  <a:pt x="18897" y="247853"/>
                </a:lnTo>
                <a:lnTo>
                  <a:pt x="52514" y="286359"/>
                </a:lnTo>
                <a:lnTo>
                  <a:pt x="100622" y="305371"/>
                </a:lnTo>
                <a:lnTo>
                  <a:pt x="128295" y="308000"/>
                </a:lnTo>
                <a:lnTo>
                  <a:pt x="141719" y="307886"/>
                </a:lnTo>
                <a:lnTo>
                  <a:pt x="179565" y="300672"/>
                </a:lnTo>
                <a:lnTo>
                  <a:pt x="205651" y="284175"/>
                </a:lnTo>
                <a:lnTo>
                  <a:pt x="211594" y="278676"/>
                </a:lnTo>
                <a:close/>
              </a:path>
              <a:path w="474979" h="308609">
                <a:moveTo>
                  <a:pt x="474459" y="308000"/>
                </a:moveTo>
                <a:lnTo>
                  <a:pt x="439889" y="212661"/>
                </a:lnTo>
                <a:lnTo>
                  <a:pt x="429247" y="183324"/>
                </a:lnTo>
                <a:lnTo>
                  <a:pt x="397433" y="95605"/>
                </a:lnTo>
                <a:lnTo>
                  <a:pt x="397433" y="183324"/>
                </a:lnTo>
                <a:lnTo>
                  <a:pt x="301383" y="183324"/>
                </a:lnTo>
                <a:lnTo>
                  <a:pt x="352653" y="51333"/>
                </a:lnTo>
                <a:lnTo>
                  <a:pt x="397433" y="183324"/>
                </a:lnTo>
                <a:lnTo>
                  <a:pt x="397433" y="95605"/>
                </a:lnTo>
                <a:lnTo>
                  <a:pt x="381381" y="51333"/>
                </a:lnTo>
                <a:lnTo>
                  <a:pt x="365417" y="7327"/>
                </a:lnTo>
                <a:lnTo>
                  <a:pt x="339890" y="7327"/>
                </a:lnTo>
                <a:lnTo>
                  <a:pt x="224358" y="308000"/>
                </a:lnTo>
                <a:lnTo>
                  <a:pt x="256374" y="308000"/>
                </a:lnTo>
                <a:lnTo>
                  <a:pt x="288607" y="212661"/>
                </a:lnTo>
                <a:lnTo>
                  <a:pt x="410197" y="212661"/>
                </a:lnTo>
                <a:lnTo>
                  <a:pt x="442442" y="308000"/>
                </a:lnTo>
                <a:lnTo>
                  <a:pt x="474459" y="308000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3" name="bg object 37"/>
          <p:cNvSpPr>
            <a:spLocks/>
          </p:cNvSpPr>
          <p:nvPr/>
        </p:nvSpPr>
        <p:spPr bwMode="auto">
          <a:xfrm>
            <a:off x="7570789" y="908051"/>
            <a:ext cx="160337" cy="402167"/>
          </a:xfrm>
          <a:custGeom>
            <a:avLst/>
            <a:gdLst>
              <a:gd name="T0" fmla="*/ 159692 w 160654"/>
              <a:gd name="T1" fmla="*/ 265404 h 300990"/>
              <a:gd name="T2" fmla="*/ 31903 w 160654"/>
              <a:gd name="T3" fmla="*/ 265404 h 300990"/>
              <a:gd name="T4" fmla="*/ 31903 w 160654"/>
              <a:gd name="T5" fmla="*/ 0 h 300990"/>
              <a:gd name="T6" fmla="*/ 0 w 160654"/>
              <a:gd name="T7" fmla="*/ 0 h 300990"/>
              <a:gd name="T8" fmla="*/ 0 w 160654"/>
              <a:gd name="T9" fmla="*/ 265404 h 300990"/>
              <a:gd name="T10" fmla="*/ 0 w 160654"/>
              <a:gd name="T11" fmla="*/ 302146 h 300990"/>
              <a:gd name="T12" fmla="*/ 159692 w 160654"/>
              <a:gd name="T13" fmla="*/ 302146 h 300990"/>
              <a:gd name="T14" fmla="*/ 159692 w 160654"/>
              <a:gd name="T15" fmla="*/ 265404 h 3009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0654" h="300990">
                <a:moveTo>
                  <a:pt x="160324" y="264287"/>
                </a:moveTo>
                <a:lnTo>
                  <a:pt x="32029" y="264287"/>
                </a:lnTo>
                <a:lnTo>
                  <a:pt x="32029" y="0"/>
                </a:lnTo>
                <a:lnTo>
                  <a:pt x="0" y="0"/>
                </a:lnTo>
                <a:lnTo>
                  <a:pt x="0" y="264287"/>
                </a:lnTo>
                <a:lnTo>
                  <a:pt x="0" y="300875"/>
                </a:lnTo>
                <a:lnTo>
                  <a:pt x="160324" y="300875"/>
                </a:lnTo>
                <a:lnTo>
                  <a:pt x="160324" y="264287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4" name="bg object 38"/>
          <p:cNvSpPr>
            <a:spLocks/>
          </p:cNvSpPr>
          <p:nvPr/>
        </p:nvSpPr>
        <p:spPr bwMode="auto">
          <a:xfrm>
            <a:off x="6121400" y="1504951"/>
            <a:ext cx="147638" cy="391583"/>
          </a:xfrm>
          <a:custGeom>
            <a:avLst/>
            <a:gdLst>
              <a:gd name="T0" fmla="*/ 146815 w 147954"/>
              <a:gd name="T1" fmla="*/ 0 h 293369"/>
              <a:gd name="T2" fmla="*/ 0 w 147954"/>
              <a:gd name="T3" fmla="*/ 0 h 293369"/>
              <a:gd name="T4" fmla="*/ 0 w 147954"/>
              <a:gd name="T5" fmla="*/ 293988 h 293369"/>
              <a:gd name="T6" fmla="*/ 146815 w 147954"/>
              <a:gd name="T7" fmla="*/ 293988 h 293369"/>
              <a:gd name="T8" fmla="*/ 146815 w 147954"/>
              <a:gd name="T9" fmla="*/ 264594 h 293369"/>
              <a:gd name="T10" fmla="*/ 31905 w 147954"/>
              <a:gd name="T11" fmla="*/ 264594 h 293369"/>
              <a:gd name="T12" fmla="*/ 31905 w 147954"/>
              <a:gd name="T13" fmla="*/ 161703 h 293369"/>
              <a:gd name="T14" fmla="*/ 134039 w 147954"/>
              <a:gd name="T15" fmla="*/ 161703 h 293369"/>
              <a:gd name="T16" fmla="*/ 134039 w 147954"/>
              <a:gd name="T17" fmla="*/ 124942 h 293369"/>
              <a:gd name="T18" fmla="*/ 31905 w 147954"/>
              <a:gd name="T19" fmla="*/ 124942 h 293369"/>
              <a:gd name="T20" fmla="*/ 31905 w 147954"/>
              <a:gd name="T21" fmla="*/ 29394 h 293369"/>
              <a:gd name="T22" fmla="*/ 146815 w 147954"/>
              <a:gd name="T23" fmla="*/ 29394 h 293369"/>
              <a:gd name="T24" fmla="*/ 146815 w 147954"/>
              <a:gd name="T25" fmla="*/ 0 h 2933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7954" h="293369">
                <a:moveTo>
                  <a:pt x="147444" y="0"/>
                </a:moveTo>
                <a:lnTo>
                  <a:pt x="0" y="0"/>
                </a:lnTo>
                <a:lnTo>
                  <a:pt x="0" y="293352"/>
                </a:lnTo>
                <a:lnTo>
                  <a:pt x="147444" y="293352"/>
                </a:lnTo>
                <a:lnTo>
                  <a:pt x="147444" y="264022"/>
                </a:lnTo>
                <a:lnTo>
                  <a:pt x="32041" y="264022"/>
                </a:lnTo>
                <a:lnTo>
                  <a:pt x="32041" y="161353"/>
                </a:lnTo>
                <a:lnTo>
                  <a:pt x="134614" y="161353"/>
                </a:lnTo>
                <a:lnTo>
                  <a:pt x="134614" y="124672"/>
                </a:lnTo>
                <a:lnTo>
                  <a:pt x="32041" y="124672"/>
                </a:lnTo>
                <a:lnTo>
                  <a:pt x="32041" y="29330"/>
                </a:lnTo>
                <a:lnTo>
                  <a:pt x="147444" y="29330"/>
                </a:lnTo>
                <a:lnTo>
                  <a:pt x="147444" y="0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5" name="bg object 39"/>
          <p:cNvSpPr>
            <a:spLocks/>
          </p:cNvSpPr>
          <p:nvPr/>
        </p:nvSpPr>
        <p:spPr bwMode="auto">
          <a:xfrm>
            <a:off x="6334125" y="1494367"/>
            <a:ext cx="217488" cy="402167"/>
          </a:xfrm>
          <a:custGeom>
            <a:avLst/>
            <a:gdLst>
              <a:gd name="T0" fmla="*/ 69896 w 218440"/>
              <a:gd name="T1" fmla="*/ 0 h 300990"/>
              <a:gd name="T2" fmla="*/ 64933 w 218440"/>
              <a:gd name="T3" fmla="*/ 114 h 300990"/>
              <a:gd name="T4" fmla="*/ 58773 w 218440"/>
              <a:gd name="T5" fmla="*/ 919 h 300990"/>
              <a:gd name="T6" fmla="*/ 50228 w 218440"/>
              <a:gd name="T7" fmla="*/ 3104 h 300990"/>
              <a:gd name="T8" fmla="*/ 38110 w 218440"/>
              <a:gd name="T9" fmla="*/ 7356 h 300990"/>
              <a:gd name="T10" fmla="*/ 0 w 218440"/>
              <a:gd name="T11" fmla="*/ 7356 h 300990"/>
              <a:gd name="T12" fmla="*/ 0 w 218440"/>
              <a:gd name="T13" fmla="*/ 301948 h 300990"/>
              <a:gd name="T14" fmla="*/ 69896 w 218440"/>
              <a:gd name="T15" fmla="*/ 301948 h 300990"/>
              <a:gd name="T16" fmla="*/ 101967 w 218440"/>
              <a:gd name="T17" fmla="*/ 299301 h 300990"/>
              <a:gd name="T18" fmla="*/ 131060 w 218440"/>
              <a:gd name="T19" fmla="*/ 291819 h 300990"/>
              <a:gd name="T20" fmla="*/ 156579 w 218440"/>
              <a:gd name="T21" fmla="*/ 280201 h 300990"/>
              <a:gd name="T22" fmla="*/ 167499 w 218440"/>
              <a:gd name="T23" fmla="*/ 272494 h 300990"/>
              <a:gd name="T24" fmla="*/ 31762 w 218440"/>
              <a:gd name="T25" fmla="*/ 272494 h 300990"/>
              <a:gd name="T26" fmla="*/ 31762 w 218440"/>
              <a:gd name="T27" fmla="*/ 36810 h 300990"/>
              <a:gd name="T28" fmla="*/ 173759 w 218440"/>
              <a:gd name="T29" fmla="*/ 36810 h 300990"/>
              <a:gd name="T30" fmla="*/ 164421 w 218440"/>
              <a:gd name="T31" fmla="*/ 29454 h 300990"/>
              <a:gd name="T32" fmla="*/ 124400 w 218440"/>
              <a:gd name="T33" fmla="*/ 9312 h 300990"/>
              <a:gd name="T34" fmla="*/ 88857 w 218440"/>
              <a:gd name="T35" fmla="*/ 1265 h 300990"/>
              <a:gd name="T36" fmla="*/ 69896 w 218440"/>
              <a:gd name="T37" fmla="*/ 0 h 300990"/>
              <a:gd name="T38" fmla="*/ 173759 w 218440"/>
              <a:gd name="T39" fmla="*/ 36810 h 300990"/>
              <a:gd name="T40" fmla="*/ 69896 w 218440"/>
              <a:gd name="T41" fmla="*/ 36810 h 300990"/>
              <a:gd name="T42" fmla="*/ 96309 w 218440"/>
              <a:gd name="T43" fmla="*/ 39345 h 300990"/>
              <a:gd name="T44" fmla="*/ 119146 w 218440"/>
              <a:gd name="T45" fmla="*/ 46024 h 300990"/>
              <a:gd name="T46" fmla="*/ 158859 w 218440"/>
              <a:gd name="T47" fmla="*/ 66290 h 300990"/>
              <a:gd name="T48" fmla="*/ 178716 w 218440"/>
              <a:gd name="T49" fmla="*/ 104025 h 300990"/>
              <a:gd name="T50" fmla="*/ 184273 w 218440"/>
              <a:gd name="T51" fmla="*/ 147295 h 300990"/>
              <a:gd name="T52" fmla="*/ 182884 w 218440"/>
              <a:gd name="T53" fmla="*/ 173525 h 300990"/>
              <a:gd name="T54" fmla="*/ 168195 w 218440"/>
              <a:gd name="T55" fmla="*/ 217705 h 300990"/>
              <a:gd name="T56" fmla="*/ 136920 w 218440"/>
              <a:gd name="T57" fmla="*/ 250736 h 300990"/>
              <a:gd name="T58" fmla="*/ 96210 w 218440"/>
              <a:gd name="T59" fmla="*/ 269846 h 300990"/>
              <a:gd name="T60" fmla="*/ 69896 w 218440"/>
              <a:gd name="T61" fmla="*/ 272494 h 300990"/>
              <a:gd name="T62" fmla="*/ 167499 w 218440"/>
              <a:gd name="T63" fmla="*/ 272494 h 300990"/>
              <a:gd name="T64" fmla="*/ 194604 w 218440"/>
              <a:gd name="T65" fmla="*/ 241536 h 300990"/>
              <a:gd name="T66" fmla="*/ 213674 w 218440"/>
              <a:gd name="T67" fmla="*/ 183311 h 300990"/>
              <a:gd name="T68" fmla="*/ 216057 w 218440"/>
              <a:gd name="T69" fmla="*/ 147295 h 300990"/>
              <a:gd name="T70" fmla="*/ 215959 w 218440"/>
              <a:gd name="T71" fmla="*/ 135091 h 300990"/>
              <a:gd name="T72" fmla="*/ 209688 w 218440"/>
              <a:gd name="T73" fmla="*/ 95745 h 300990"/>
              <a:gd name="T74" fmla="*/ 192717 w 218440"/>
              <a:gd name="T75" fmla="*/ 55349 h 300990"/>
              <a:gd name="T76" fmla="*/ 174648 w 218440"/>
              <a:gd name="T77" fmla="*/ 37511 h 300990"/>
              <a:gd name="T78" fmla="*/ 173759 w 218440"/>
              <a:gd name="T79" fmla="*/ 36810 h 30099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18440" h="300990">
                <a:moveTo>
                  <a:pt x="70509" y="0"/>
                </a:moveTo>
                <a:lnTo>
                  <a:pt x="65502" y="114"/>
                </a:lnTo>
                <a:lnTo>
                  <a:pt x="59288" y="915"/>
                </a:lnTo>
                <a:lnTo>
                  <a:pt x="50669" y="3090"/>
                </a:lnTo>
                <a:lnTo>
                  <a:pt x="38445" y="7326"/>
                </a:lnTo>
                <a:lnTo>
                  <a:pt x="0" y="7326"/>
                </a:lnTo>
                <a:lnTo>
                  <a:pt x="0" y="300678"/>
                </a:lnTo>
                <a:lnTo>
                  <a:pt x="70509" y="300678"/>
                </a:lnTo>
                <a:lnTo>
                  <a:pt x="102861" y="298042"/>
                </a:lnTo>
                <a:lnTo>
                  <a:pt x="132210" y="290592"/>
                </a:lnTo>
                <a:lnTo>
                  <a:pt x="157952" y="279022"/>
                </a:lnTo>
                <a:lnTo>
                  <a:pt x="168968" y="271348"/>
                </a:lnTo>
                <a:lnTo>
                  <a:pt x="32041" y="271348"/>
                </a:lnTo>
                <a:lnTo>
                  <a:pt x="32041" y="36656"/>
                </a:lnTo>
                <a:lnTo>
                  <a:pt x="175284" y="36656"/>
                </a:lnTo>
                <a:lnTo>
                  <a:pt x="165864" y="29330"/>
                </a:lnTo>
                <a:lnTo>
                  <a:pt x="125492" y="9272"/>
                </a:lnTo>
                <a:lnTo>
                  <a:pt x="89637" y="1259"/>
                </a:lnTo>
                <a:lnTo>
                  <a:pt x="70509" y="0"/>
                </a:lnTo>
                <a:close/>
              </a:path>
              <a:path w="218440" h="300990">
                <a:moveTo>
                  <a:pt x="175284" y="36656"/>
                </a:moveTo>
                <a:lnTo>
                  <a:pt x="70509" y="36656"/>
                </a:lnTo>
                <a:lnTo>
                  <a:pt x="97154" y="39179"/>
                </a:lnTo>
                <a:lnTo>
                  <a:pt x="120192" y="45830"/>
                </a:lnTo>
                <a:lnTo>
                  <a:pt x="160252" y="66011"/>
                </a:lnTo>
                <a:lnTo>
                  <a:pt x="180284" y="103587"/>
                </a:lnTo>
                <a:lnTo>
                  <a:pt x="185890" y="146676"/>
                </a:lnTo>
                <a:lnTo>
                  <a:pt x="184489" y="172795"/>
                </a:lnTo>
                <a:lnTo>
                  <a:pt x="169670" y="216790"/>
                </a:lnTo>
                <a:lnTo>
                  <a:pt x="138121" y="249681"/>
                </a:lnTo>
                <a:lnTo>
                  <a:pt x="97054" y="268711"/>
                </a:lnTo>
                <a:lnTo>
                  <a:pt x="70509" y="271348"/>
                </a:lnTo>
                <a:lnTo>
                  <a:pt x="168968" y="271348"/>
                </a:lnTo>
                <a:lnTo>
                  <a:pt x="196312" y="240521"/>
                </a:lnTo>
                <a:lnTo>
                  <a:pt x="215548" y="182540"/>
                </a:lnTo>
                <a:lnTo>
                  <a:pt x="217953" y="146676"/>
                </a:lnTo>
                <a:lnTo>
                  <a:pt x="217853" y="134523"/>
                </a:lnTo>
                <a:lnTo>
                  <a:pt x="211528" y="95342"/>
                </a:lnTo>
                <a:lnTo>
                  <a:pt x="194408" y="55116"/>
                </a:lnTo>
                <a:lnTo>
                  <a:pt x="176180" y="37353"/>
                </a:lnTo>
                <a:lnTo>
                  <a:pt x="175284" y="36656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6" name="bg object 40"/>
          <p:cNvSpPr>
            <a:spLocks/>
          </p:cNvSpPr>
          <p:nvPr/>
        </p:nvSpPr>
        <p:spPr bwMode="auto">
          <a:xfrm>
            <a:off x="6608764" y="1504951"/>
            <a:ext cx="206375" cy="402167"/>
          </a:xfrm>
          <a:custGeom>
            <a:avLst/>
            <a:gdLst>
              <a:gd name="T0" fmla="*/ 206413 w 205740"/>
              <a:gd name="T1" fmla="*/ 0 h 300990"/>
              <a:gd name="T2" fmla="*/ 180617 w 205740"/>
              <a:gd name="T3" fmla="*/ 0 h 300990"/>
              <a:gd name="T4" fmla="*/ 180617 w 205740"/>
              <a:gd name="T5" fmla="*/ 162034 h 300990"/>
              <a:gd name="T6" fmla="*/ 179405 w 205740"/>
              <a:gd name="T7" fmla="*/ 187114 h 300990"/>
              <a:gd name="T8" fmla="*/ 169725 w 205740"/>
              <a:gd name="T9" fmla="*/ 226237 h 300990"/>
              <a:gd name="T10" fmla="*/ 137874 w 205740"/>
              <a:gd name="T11" fmla="*/ 259616 h 300990"/>
              <a:gd name="T12" fmla="*/ 109649 w 205740"/>
              <a:gd name="T13" fmla="*/ 265137 h 300990"/>
              <a:gd name="T14" fmla="*/ 91512 w 205740"/>
              <a:gd name="T15" fmla="*/ 263642 h 300990"/>
              <a:gd name="T16" fmla="*/ 51614 w 205740"/>
              <a:gd name="T17" fmla="*/ 235682 h 300990"/>
              <a:gd name="T18" fmla="*/ 33470 w 205740"/>
              <a:gd name="T19" fmla="*/ 183895 h 300990"/>
              <a:gd name="T20" fmla="*/ 32261 w 205740"/>
              <a:gd name="T21" fmla="*/ 162034 h 300990"/>
              <a:gd name="T22" fmla="*/ 32261 w 205740"/>
              <a:gd name="T23" fmla="*/ 0 h 300990"/>
              <a:gd name="T24" fmla="*/ 0 w 205740"/>
              <a:gd name="T25" fmla="*/ 0 h 300990"/>
              <a:gd name="T26" fmla="*/ 0 w 205740"/>
              <a:gd name="T27" fmla="*/ 169393 h 300990"/>
              <a:gd name="T28" fmla="*/ 1312 w 205740"/>
              <a:gd name="T29" fmla="*/ 199889 h 300990"/>
              <a:gd name="T30" fmla="*/ 13619 w 205740"/>
              <a:gd name="T31" fmla="*/ 247069 h 300990"/>
              <a:gd name="T32" fmla="*/ 45265 w 205740"/>
              <a:gd name="T33" fmla="*/ 280211 h 300990"/>
              <a:gd name="T34" fmla="*/ 86578 w 205740"/>
              <a:gd name="T35" fmla="*/ 299304 h 300990"/>
              <a:gd name="T36" fmla="*/ 109649 w 205740"/>
              <a:gd name="T37" fmla="*/ 301948 h 300990"/>
              <a:gd name="T38" fmla="*/ 128909 w 205740"/>
              <a:gd name="T39" fmla="*/ 299419 h 300990"/>
              <a:gd name="T40" fmla="*/ 164995 w 205740"/>
              <a:gd name="T41" fmla="*/ 283314 h 300990"/>
              <a:gd name="T42" fmla="*/ 192812 w 205740"/>
              <a:gd name="T43" fmla="*/ 253277 h 300990"/>
              <a:gd name="T44" fmla="*/ 205104 w 205740"/>
              <a:gd name="T45" fmla="*/ 201038 h 300990"/>
              <a:gd name="T46" fmla="*/ 206413 w 205740"/>
              <a:gd name="T47" fmla="*/ 169393 h 300990"/>
              <a:gd name="T48" fmla="*/ 206413 w 205740"/>
              <a:gd name="T49" fmla="*/ 0 h 30099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05740" h="300990">
                <a:moveTo>
                  <a:pt x="205145" y="0"/>
                </a:moveTo>
                <a:lnTo>
                  <a:pt x="179507" y="0"/>
                </a:lnTo>
                <a:lnTo>
                  <a:pt x="179507" y="161353"/>
                </a:lnTo>
                <a:lnTo>
                  <a:pt x="178303" y="186327"/>
                </a:lnTo>
                <a:lnTo>
                  <a:pt x="168682" y="225286"/>
                </a:lnTo>
                <a:lnTo>
                  <a:pt x="137027" y="258524"/>
                </a:lnTo>
                <a:lnTo>
                  <a:pt x="108976" y="264022"/>
                </a:lnTo>
                <a:lnTo>
                  <a:pt x="90949" y="262533"/>
                </a:lnTo>
                <a:lnTo>
                  <a:pt x="51297" y="234691"/>
                </a:lnTo>
                <a:lnTo>
                  <a:pt x="33264" y="183122"/>
                </a:lnTo>
                <a:lnTo>
                  <a:pt x="32063" y="161353"/>
                </a:lnTo>
                <a:lnTo>
                  <a:pt x="32063" y="0"/>
                </a:lnTo>
                <a:lnTo>
                  <a:pt x="0" y="0"/>
                </a:lnTo>
                <a:lnTo>
                  <a:pt x="0" y="168680"/>
                </a:lnTo>
                <a:lnTo>
                  <a:pt x="1304" y="199048"/>
                </a:lnTo>
                <a:lnTo>
                  <a:pt x="13535" y="246030"/>
                </a:lnTo>
                <a:lnTo>
                  <a:pt x="44987" y="279032"/>
                </a:lnTo>
                <a:lnTo>
                  <a:pt x="86046" y="298045"/>
                </a:lnTo>
                <a:lnTo>
                  <a:pt x="108976" y="300678"/>
                </a:lnTo>
                <a:lnTo>
                  <a:pt x="128117" y="298160"/>
                </a:lnTo>
                <a:lnTo>
                  <a:pt x="163981" y="282123"/>
                </a:lnTo>
                <a:lnTo>
                  <a:pt x="191628" y="252212"/>
                </a:lnTo>
                <a:lnTo>
                  <a:pt x="203844" y="200193"/>
                </a:lnTo>
                <a:lnTo>
                  <a:pt x="205145" y="168680"/>
                </a:lnTo>
                <a:lnTo>
                  <a:pt x="205145" y="0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7" name="bg object 41"/>
          <p:cNvSpPr>
            <a:spLocks/>
          </p:cNvSpPr>
          <p:nvPr/>
        </p:nvSpPr>
        <p:spPr bwMode="auto">
          <a:xfrm>
            <a:off x="6872288" y="1494367"/>
            <a:ext cx="481012" cy="412751"/>
          </a:xfrm>
          <a:custGeom>
            <a:avLst/>
            <a:gdLst>
              <a:gd name="T0" fmla="*/ 211177 w 481329"/>
              <a:gd name="T1" fmla="*/ 29519 h 308609"/>
              <a:gd name="T2" fmla="*/ 194562 w 481329"/>
              <a:gd name="T3" fmla="*/ 15564 h 308609"/>
              <a:gd name="T4" fmla="*/ 174369 w 481329"/>
              <a:gd name="T5" fmla="*/ 6453 h 308609"/>
              <a:gd name="T6" fmla="*/ 151780 w 481329"/>
              <a:gd name="T7" fmla="*/ 1508 h 308609"/>
              <a:gd name="T8" fmla="*/ 127987 w 481329"/>
              <a:gd name="T9" fmla="*/ 0 h 308609"/>
              <a:gd name="T10" fmla="*/ 100363 w 481329"/>
              <a:gd name="T11" fmla="*/ 2773 h 308609"/>
              <a:gd name="T12" fmla="*/ 52393 w 481329"/>
              <a:gd name="T13" fmla="*/ 24906 h 308609"/>
              <a:gd name="T14" fmla="*/ 18924 w 481329"/>
              <a:gd name="T15" fmla="*/ 67803 h 308609"/>
              <a:gd name="T16" fmla="*/ 2294 w 481329"/>
              <a:gd name="T17" fmla="*/ 123134 h 308609"/>
              <a:gd name="T18" fmla="*/ 0 w 481329"/>
              <a:gd name="T19" fmla="*/ 154966 h 308609"/>
              <a:gd name="T20" fmla="*/ 2396 w 481329"/>
              <a:gd name="T21" fmla="*/ 186785 h 308609"/>
              <a:gd name="T22" fmla="*/ 21562 w 481329"/>
              <a:gd name="T23" fmla="*/ 242129 h 308609"/>
              <a:gd name="T24" fmla="*/ 55147 w 481329"/>
              <a:gd name="T25" fmla="*/ 285027 h 308609"/>
              <a:gd name="T26" fmla="*/ 103191 w 481329"/>
              <a:gd name="T27" fmla="*/ 307148 h 308609"/>
              <a:gd name="T28" fmla="*/ 134480 w 481329"/>
              <a:gd name="T29" fmla="*/ 309920 h 308609"/>
              <a:gd name="T30" fmla="*/ 145045 w 481329"/>
              <a:gd name="T31" fmla="*/ 309805 h 308609"/>
              <a:gd name="T32" fmla="*/ 188689 w 481329"/>
              <a:gd name="T33" fmla="*/ 296898 h 308609"/>
              <a:gd name="T34" fmla="*/ 211177 w 481329"/>
              <a:gd name="T35" fmla="*/ 273028 h 308609"/>
              <a:gd name="T36" fmla="*/ 198429 w 481329"/>
              <a:gd name="T37" fmla="*/ 250895 h 308609"/>
              <a:gd name="T38" fmla="*/ 186647 w 481329"/>
              <a:gd name="T39" fmla="*/ 260582 h 308609"/>
              <a:gd name="T40" fmla="*/ 171236 w 481329"/>
              <a:gd name="T41" fmla="*/ 267507 h 308609"/>
              <a:gd name="T42" fmla="*/ 153429 w 481329"/>
              <a:gd name="T43" fmla="*/ 271648 h 308609"/>
              <a:gd name="T44" fmla="*/ 134480 w 481329"/>
              <a:gd name="T45" fmla="*/ 273028 h 308609"/>
              <a:gd name="T46" fmla="*/ 111764 w 481329"/>
              <a:gd name="T47" fmla="*/ 271533 h 308609"/>
              <a:gd name="T48" fmla="*/ 75922 w 481329"/>
              <a:gd name="T49" fmla="*/ 257476 h 308609"/>
              <a:gd name="T50" fmla="*/ 50922 w 481329"/>
              <a:gd name="T51" fmla="*/ 225530 h 308609"/>
              <a:gd name="T52" fmla="*/ 34345 w 481329"/>
              <a:gd name="T53" fmla="*/ 181252 h 308609"/>
              <a:gd name="T54" fmla="*/ 32063 w 481329"/>
              <a:gd name="T55" fmla="*/ 154966 h 308609"/>
              <a:gd name="T56" fmla="*/ 34244 w 481329"/>
              <a:gd name="T57" fmla="*/ 128681 h 308609"/>
              <a:gd name="T58" fmla="*/ 48196 w 481329"/>
              <a:gd name="T59" fmla="*/ 84402 h 308609"/>
              <a:gd name="T60" fmla="*/ 73094 w 481329"/>
              <a:gd name="T61" fmla="*/ 52469 h 308609"/>
              <a:gd name="T62" fmla="*/ 108936 w 481329"/>
              <a:gd name="T63" fmla="*/ 38386 h 308609"/>
              <a:gd name="T64" fmla="*/ 127987 w 481329"/>
              <a:gd name="T65" fmla="*/ 36891 h 308609"/>
              <a:gd name="T66" fmla="*/ 147037 w 481329"/>
              <a:gd name="T67" fmla="*/ 38272 h 308609"/>
              <a:gd name="T68" fmla="*/ 164831 w 481329"/>
              <a:gd name="T69" fmla="*/ 42425 h 308609"/>
              <a:gd name="T70" fmla="*/ 180190 w 481329"/>
              <a:gd name="T71" fmla="*/ 49351 h 308609"/>
              <a:gd name="T72" fmla="*/ 191948 w 481329"/>
              <a:gd name="T73" fmla="*/ 59024 h 308609"/>
              <a:gd name="T74" fmla="*/ 211177 w 481329"/>
              <a:gd name="T75" fmla="*/ 29519 h 308609"/>
              <a:gd name="T76" fmla="*/ 480189 w 481329"/>
              <a:gd name="T77" fmla="*/ 302547 h 308609"/>
              <a:gd name="T78" fmla="*/ 446413 w 481329"/>
              <a:gd name="T79" fmla="*/ 213990 h 308609"/>
              <a:gd name="T80" fmla="*/ 432347 w 481329"/>
              <a:gd name="T81" fmla="*/ 177099 h 308609"/>
              <a:gd name="T82" fmla="*/ 396998 w 481329"/>
              <a:gd name="T83" fmla="*/ 84427 h 308609"/>
              <a:gd name="T84" fmla="*/ 396998 w 481329"/>
              <a:gd name="T85" fmla="*/ 177099 h 308609"/>
              <a:gd name="T86" fmla="*/ 307327 w 481329"/>
              <a:gd name="T87" fmla="*/ 177099 h 308609"/>
              <a:gd name="T88" fmla="*/ 352049 w 481329"/>
              <a:gd name="T89" fmla="*/ 51664 h 308609"/>
              <a:gd name="T90" fmla="*/ 396998 w 481329"/>
              <a:gd name="T91" fmla="*/ 177099 h 308609"/>
              <a:gd name="T92" fmla="*/ 396998 w 481329"/>
              <a:gd name="T93" fmla="*/ 84427 h 308609"/>
              <a:gd name="T94" fmla="*/ 384506 w 481329"/>
              <a:gd name="T95" fmla="*/ 51664 h 308609"/>
              <a:gd name="T96" fmla="*/ 364809 w 481329"/>
              <a:gd name="T97" fmla="*/ 0 h 308609"/>
              <a:gd name="T98" fmla="*/ 339302 w 481329"/>
              <a:gd name="T99" fmla="*/ 0 h 308609"/>
              <a:gd name="T100" fmla="*/ 224138 w 481329"/>
              <a:gd name="T101" fmla="*/ 302547 h 308609"/>
              <a:gd name="T102" fmla="*/ 256125 w 481329"/>
              <a:gd name="T103" fmla="*/ 302547 h 308609"/>
              <a:gd name="T104" fmla="*/ 294582 w 481329"/>
              <a:gd name="T105" fmla="*/ 213990 h 308609"/>
              <a:gd name="T106" fmla="*/ 409746 w 481329"/>
              <a:gd name="T107" fmla="*/ 213990 h 308609"/>
              <a:gd name="T108" fmla="*/ 441720 w 481329"/>
              <a:gd name="T109" fmla="*/ 302547 h 308609"/>
              <a:gd name="T110" fmla="*/ 480189 w 481329"/>
              <a:gd name="T111" fmla="*/ 302547 h 30860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81329" h="308609">
                <a:moveTo>
                  <a:pt x="211455" y="29337"/>
                </a:moveTo>
                <a:lnTo>
                  <a:pt x="194818" y="15468"/>
                </a:lnTo>
                <a:lnTo>
                  <a:pt x="174599" y="6413"/>
                </a:lnTo>
                <a:lnTo>
                  <a:pt x="151980" y="1498"/>
                </a:lnTo>
                <a:lnTo>
                  <a:pt x="128155" y="0"/>
                </a:lnTo>
                <a:lnTo>
                  <a:pt x="100495" y="2755"/>
                </a:lnTo>
                <a:lnTo>
                  <a:pt x="52463" y="24752"/>
                </a:lnTo>
                <a:lnTo>
                  <a:pt x="18948" y="67386"/>
                </a:lnTo>
                <a:lnTo>
                  <a:pt x="2298" y="122377"/>
                </a:lnTo>
                <a:lnTo>
                  <a:pt x="0" y="154012"/>
                </a:lnTo>
                <a:lnTo>
                  <a:pt x="2400" y="185635"/>
                </a:lnTo>
                <a:lnTo>
                  <a:pt x="21590" y="240639"/>
                </a:lnTo>
                <a:lnTo>
                  <a:pt x="55219" y="283273"/>
                </a:lnTo>
                <a:lnTo>
                  <a:pt x="103327" y="305257"/>
                </a:lnTo>
                <a:lnTo>
                  <a:pt x="134658" y="308013"/>
                </a:lnTo>
                <a:lnTo>
                  <a:pt x="145237" y="307898"/>
                </a:lnTo>
                <a:lnTo>
                  <a:pt x="188937" y="295071"/>
                </a:lnTo>
                <a:lnTo>
                  <a:pt x="211455" y="271348"/>
                </a:lnTo>
                <a:lnTo>
                  <a:pt x="198691" y="249351"/>
                </a:lnTo>
                <a:lnTo>
                  <a:pt x="186893" y="258978"/>
                </a:lnTo>
                <a:lnTo>
                  <a:pt x="171462" y="265861"/>
                </a:lnTo>
                <a:lnTo>
                  <a:pt x="153631" y="269976"/>
                </a:lnTo>
                <a:lnTo>
                  <a:pt x="134658" y="271348"/>
                </a:lnTo>
                <a:lnTo>
                  <a:pt x="111912" y="269862"/>
                </a:lnTo>
                <a:lnTo>
                  <a:pt x="76022" y="255892"/>
                </a:lnTo>
                <a:lnTo>
                  <a:pt x="50990" y="224142"/>
                </a:lnTo>
                <a:lnTo>
                  <a:pt x="34391" y="180136"/>
                </a:lnTo>
                <a:lnTo>
                  <a:pt x="32105" y="154012"/>
                </a:lnTo>
                <a:lnTo>
                  <a:pt x="34290" y="127889"/>
                </a:lnTo>
                <a:lnTo>
                  <a:pt x="48260" y="83883"/>
                </a:lnTo>
                <a:lnTo>
                  <a:pt x="73190" y="52146"/>
                </a:lnTo>
                <a:lnTo>
                  <a:pt x="109080" y="38150"/>
                </a:lnTo>
                <a:lnTo>
                  <a:pt x="128155" y="36664"/>
                </a:lnTo>
                <a:lnTo>
                  <a:pt x="147231" y="38036"/>
                </a:lnTo>
                <a:lnTo>
                  <a:pt x="165049" y="42164"/>
                </a:lnTo>
                <a:lnTo>
                  <a:pt x="180428" y="49047"/>
                </a:lnTo>
                <a:lnTo>
                  <a:pt x="192201" y="58661"/>
                </a:lnTo>
                <a:lnTo>
                  <a:pt x="211455" y="29337"/>
                </a:lnTo>
                <a:close/>
              </a:path>
              <a:path w="481329" h="308609">
                <a:moveTo>
                  <a:pt x="480822" y="300685"/>
                </a:moveTo>
                <a:lnTo>
                  <a:pt x="447001" y="212674"/>
                </a:lnTo>
                <a:lnTo>
                  <a:pt x="432917" y="176009"/>
                </a:lnTo>
                <a:lnTo>
                  <a:pt x="397522" y="83908"/>
                </a:lnTo>
                <a:lnTo>
                  <a:pt x="397522" y="176009"/>
                </a:lnTo>
                <a:lnTo>
                  <a:pt x="307733" y="176009"/>
                </a:lnTo>
                <a:lnTo>
                  <a:pt x="352513" y="51346"/>
                </a:lnTo>
                <a:lnTo>
                  <a:pt x="397522" y="176009"/>
                </a:lnTo>
                <a:lnTo>
                  <a:pt x="397522" y="83908"/>
                </a:lnTo>
                <a:lnTo>
                  <a:pt x="385013" y="51346"/>
                </a:lnTo>
                <a:lnTo>
                  <a:pt x="365290" y="0"/>
                </a:lnTo>
                <a:lnTo>
                  <a:pt x="339750" y="0"/>
                </a:lnTo>
                <a:lnTo>
                  <a:pt x="224434" y="300685"/>
                </a:lnTo>
                <a:lnTo>
                  <a:pt x="256463" y="300685"/>
                </a:lnTo>
                <a:lnTo>
                  <a:pt x="294970" y="212674"/>
                </a:lnTo>
                <a:lnTo>
                  <a:pt x="410286" y="212674"/>
                </a:lnTo>
                <a:lnTo>
                  <a:pt x="442302" y="300685"/>
                </a:lnTo>
                <a:lnTo>
                  <a:pt x="480822" y="300685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8" name="bg object 42"/>
          <p:cNvSpPr>
            <a:spLocks/>
          </p:cNvSpPr>
          <p:nvPr/>
        </p:nvSpPr>
        <p:spPr bwMode="auto">
          <a:xfrm>
            <a:off x="7332664" y="1504951"/>
            <a:ext cx="219075" cy="391583"/>
          </a:xfrm>
          <a:custGeom>
            <a:avLst/>
            <a:gdLst>
              <a:gd name="T0" fmla="*/ 219136 w 218440"/>
              <a:gd name="T1" fmla="*/ 0 h 294640"/>
              <a:gd name="T2" fmla="*/ 0 w 218440"/>
              <a:gd name="T3" fmla="*/ 0 h 294640"/>
              <a:gd name="T4" fmla="*/ 0 w 218440"/>
              <a:gd name="T5" fmla="*/ 29614 h 294640"/>
              <a:gd name="T6" fmla="*/ 90312 w 218440"/>
              <a:gd name="T7" fmla="*/ 29614 h 294640"/>
              <a:gd name="T8" fmla="*/ 90312 w 218440"/>
              <a:gd name="T9" fmla="*/ 292194 h 294640"/>
              <a:gd name="T10" fmla="*/ 122514 w 218440"/>
              <a:gd name="T11" fmla="*/ 292194 h 294640"/>
              <a:gd name="T12" fmla="*/ 122514 w 218440"/>
              <a:gd name="T13" fmla="*/ 29614 h 294640"/>
              <a:gd name="T14" fmla="*/ 219136 w 218440"/>
              <a:gd name="T15" fmla="*/ 29614 h 294640"/>
              <a:gd name="T16" fmla="*/ 219136 w 218440"/>
              <a:gd name="T17" fmla="*/ 0 h 2946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8440" h="294640">
                <a:moveTo>
                  <a:pt x="217868" y="0"/>
                </a:moveTo>
                <a:lnTo>
                  <a:pt x="0" y="0"/>
                </a:lnTo>
                <a:lnTo>
                  <a:pt x="0" y="29806"/>
                </a:lnTo>
                <a:lnTo>
                  <a:pt x="89789" y="29806"/>
                </a:lnTo>
                <a:lnTo>
                  <a:pt x="89789" y="294093"/>
                </a:lnTo>
                <a:lnTo>
                  <a:pt x="121805" y="294093"/>
                </a:lnTo>
                <a:lnTo>
                  <a:pt x="121805" y="29806"/>
                </a:lnTo>
                <a:lnTo>
                  <a:pt x="217868" y="29806"/>
                </a:lnTo>
                <a:lnTo>
                  <a:pt x="217868" y="0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9" name="bg object 43"/>
          <p:cNvSpPr>
            <a:spLocks/>
          </p:cNvSpPr>
          <p:nvPr/>
        </p:nvSpPr>
        <p:spPr bwMode="auto">
          <a:xfrm>
            <a:off x="7596188" y="1504951"/>
            <a:ext cx="31750" cy="391583"/>
          </a:xfrm>
          <a:custGeom>
            <a:avLst/>
            <a:gdLst>
              <a:gd name="T0" fmla="*/ 30809 w 32384"/>
              <a:gd name="T1" fmla="*/ 0 h 293369"/>
              <a:gd name="T2" fmla="*/ 0 w 32384"/>
              <a:gd name="T3" fmla="*/ 0 h 293369"/>
              <a:gd name="T4" fmla="*/ 0 w 32384"/>
              <a:gd name="T5" fmla="*/ 293988 h 293369"/>
              <a:gd name="T6" fmla="*/ 30809 w 32384"/>
              <a:gd name="T7" fmla="*/ 293988 h 293369"/>
              <a:gd name="T8" fmla="*/ 30809 w 32384"/>
              <a:gd name="T9" fmla="*/ 0 h 2933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384" h="293369">
                <a:moveTo>
                  <a:pt x="32052" y="0"/>
                </a:moveTo>
                <a:lnTo>
                  <a:pt x="0" y="0"/>
                </a:lnTo>
                <a:lnTo>
                  <a:pt x="0" y="293352"/>
                </a:lnTo>
                <a:lnTo>
                  <a:pt x="32052" y="293352"/>
                </a:lnTo>
                <a:lnTo>
                  <a:pt x="32052" y="0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0" name="bg object 44"/>
          <p:cNvSpPr>
            <a:spLocks/>
          </p:cNvSpPr>
          <p:nvPr/>
        </p:nvSpPr>
        <p:spPr bwMode="auto">
          <a:xfrm>
            <a:off x="7699375" y="1494367"/>
            <a:ext cx="261938" cy="412751"/>
          </a:xfrm>
          <a:custGeom>
            <a:avLst/>
            <a:gdLst>
              <a:gd name="T0" fmla="*/ 127154 w 262890"/>
              <a:gd name="T1" fmla="*/ 0 h 308609"/>
              <a:gd name="T2" fmla="*/ 74718 w 262890"/>
              <a:gd name="T3" fmla="*/ 11063 h 308609"/>
              <a:gd name="T4" fmla="*/ 31788 w 262890"/>
              <a:gd name="T5" fmla="*/ 44279 h 308609"/>
              <a:gd name="T6" fmla="*/ 6309 w 262890"/>
              <a:gd name="T7" fmla="*/ 94080 h 308609"/>
              <a:gd name="T8" fmla="*/ 0 w 262890"/>
              <a:gd name="T9" fmla="*/ 154956 h 308609"/>
              <a:gd name="T10" fmla="*/ 2279 w 262890"/>
              <a:gd name="T11" fmla="*/ 186780 h 308609"/>
              <a:gd name="T12" fmla="*/ 18757 w 262890"/>
              <a:gd name="T13" fmla="*/ 242126 h 308609"/>
              <a:gd name="T14" fmla="*/ 52035 w 262890"/>
              <a:gd name="T15" fmla="*/ 285022 h 308609"/>
              <a:gd name="T16" fmla="*/ 99778 w 262890"/>
              <a:gd name="T17" fmla="*/ 307148 h 308609"/>
              <a:gd name="T18" fmla="*/ 127154 w 262890"/>
              <a:gd name="T19" fmla="*/ 309912 h 308609"/>
              <a:gd name="T20" fmla="*/ 154624 w 262890"/>
              <a:gd name="T21" fmla="*/ 307148 h 308609"/>
              <a:gd name="T22" fmla="*/ 179698 w 262890"/>
              <a:gd name="T23" fmla="*/ 298851 h 308609"/>
              <a:gd name="T24" fmla="*/ 202394 w 262890"/>
              <a:gd name="T25" fmla="*/ 285022 h 308609"/>
              <a:gd name="T26" fmla="*/ 214993 w 262890"/>
              <a:gd name="T27" fmla="*/ 273028 h 308609"/>
              <a:gd name="T28" fmla="*/ 127154 w 262890"/>
              <a:gd name="T29" fmla="*/ 273028 h 308609"/>
              <a:gd name="T30" fmla="*/ 108209 w 262890"/>
              <a:gd name="T31" fmla="*/ 271531 h 308609"/>
              <a:gd name="T32" fmla="*/ 72574 w 262890"/>
              <a:gd name="T33" fmla="*/ 257468 h 308609"/>
              <a:gd name="T34" fmla="*/ 45199 w 262890"/>
              <a:gd name="T35" fmla="*/ 222408 h 308609"/>
              <a:gd name="T36" fmla="*/ 33090 w 262890"/>
              <a:gd name="T37" fmla="*/ 180211 h 308609"/>
              <a:gd name="T38" fmla="*/ 31788 w 262890"/>
              <a:gd name="T39" fmla="*/ 154956 h 308609"/>
              <a:gd name="T40" fmla="*/ 33090 w 262890"/>
              <a:gd name="T41" fmla="*/ 128672 h 308609"/>
              <a:gd name="T42" fmla="*/ 45199 w 262890"/>
              <a:gd name="T43" fmla="*/ 84396 h 308609"/>
              <a:gd name="T44" fmla="*/ 72574 w 262890"/>
              <a:gd name="T45" fmla="*/ 52465 h 308609"/>
              <a:gd name="T46" fmla="*/ 108209 w 262890"/>
              <a:gd name="T47" fmla="*/ 38385 h 308609"/>
              <a:gd name="T48" fmla="*/ 127154 w 262890"/>
              <a:gd name="T49" fmla="*/ 36883 h 308609"/>
              <a:gd name="T50" fmla="*/ 214972 w 262890"/>
              <a:gd name="T51" fmla="*/ 36883 h 308609"/>
              <a:gd name="T52" fmla="*/ 202394 w 262890"/>
              <a:gd name="T53" fmla="*/ 24901 h 308609"/>
              <a:gd name="T54" fmla="*/ 179698 w 262890"/>
              <a:gd name="T55" fmla="*/ 11063 h 308609"/>
              <a:gd name="T56" fmla="*/ 154624 w 262890"/>
              <a:gd name="T57" fmla="*/ 2765 h 308609"/>
              <a:gd name="T58" fmla="*/ 127154 w 262890"/>
              <a:gd name="T59" fmla="*/ 0 h 308609"/>
              <a:gd name="T60" fmla="*/ 214972 w 262890"/>
              <a:gd name="T61" fmla="*/ 36883 h 308609"/>
              <a:gd name="T62" fmla="*/ 127154 w 262890"/>
              <a:gd name="T63" fmla="*/ 36883 h 308609"/>
              <a:gd name="T64" fmla="*/ 148909 w 262890"/>
              <a:gd name="T65" fmla="*/ 38385 h 308609"/>
              <a:gd name="T66" fmla="*/ 166998 w 262890"/>
              <a:gd name="T67" fmla="*/ 43349 h 308609"/>
              <a:gd name="T68" fmla="*/ 210207 w 262890"/>
              <a:gd name="T69" fmla="*/ 84396 h 308609"/>
              <a:gd name="T70" fmla="*/ 226685 w 262890"/>
              <a:gd name="T71" fmla="*/ 128672 h 308609"/>
              <a:gd name="T72" fmla="*/ 228965 w 262890"/>
              <a:gd name="T73" fmla="*/ 154956 h 308609"/>
              <a:gd name="T74" fmla="*/ 226787 w 262890"/>
              <a:gd name="T75" fmla="*/ 181251 h 308609"/>
              <a:gd name="T76" fmla="*/ 212925 w 262890"/>
              <a:gd name="T77" fmla="*/ 225529 h 308609"/>
              <a:gd name="T78" fmla="*/ 188107 w 262890"/>
              <a:gd name="T79" fmla="*/ 257468 h 308609"/>
              <a:gd name="T80" fmla="*/ 149915 w 262890"/>
              <a:gd name="T81" fmla="*/ 271531 h 308609"/>
              <a:gd name="T82" fmla="*/ 127154 w 262890"/>
              <a:gd name="T83" fmla="*/ 273028 h 308609"/>
              <a:gd name="T84" fmla="*/ 214993 w 262890"/>
              <a:gd name="T85" fmla="*/ 273028 h 308609"/>
              <a:gd name="T86" fmla="*/ 239402 w 262890"/>
              <a:gd name="T87" fmla="*/ 242126 h 308609"/>
              <a:gd name="T88" fmla="*/ 258558 w 262890"/>
              <a:gd name="T89" fmla="*/ 186780 h 308609"/>
              <a:gd name="T90" fmla="*/ 260968 w 262890"/>
              <a:gd name="T91" fmla="*/ 154956 h 308609"/>
              <a:gd name="T92" fmla="*/ 258558 w 262890"/>
              <a:gd name="T93" fmla="*/ 123131 h 308609"/>
              <a:gd name="T94" fmla="*/ 251355 w 262890"/>
              <a:gd name="T95" fmla="*/ 94080 h 308609"/>
              <a:gd name="T96" fmla="*/ 239402 w 262890"/>
              <a:gd name="T97" fmla="*/ 67796 h 308609"/>
              <a:gd name="T98" fmla="*/ 222735 w 262890"/>
              <a:gd name="T99" fmla="*/ 44279 h 308609"/>
              <a:gd name="T100" fmla="*/ 214972 w 262890"/>
              <a:gd name="T101" fmla="*/ 36883 h 30860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62890" h="308609">
                <a:moveTo>
                  <a:pt x="128080" y="0"/>
                </a:moveTo>
                <a:lnTo>
                  <a:pt x="75263" y="10995"/>
                </a:lnTo>
                <a:lnTo>
                  <a:pt x="32020" y="44007"/>
                </a:lnTo>
                <a:lnTo>
                  <a:pt x="6355" y="93501"/>
                </a:lnTo>
                <a:lnTo>
                  <a:pt x="0" y="154002"/>
                </a:lnTo>
                <a:lnTo>
                  <a:pt x="2295" y="185630"/>
                </a:lnTo>
                <a:lnTo>
                  <a:pt x="18893" y="240636"/>
                </a:lnTo>
                <a:lnTo>
                  <a:pt x="52414" y="283268"/>
                </a:lnTo>
                <a:lnTo>
                  <a:pt x="100505" y="305257"/>
                </a:lnTo>
                <a:lnTo>
                  <a:pt x="128080" y="308005"/>
                </a:lnTo>
                <a:lnTo>
                  <a:pt x="155750" y="305257"/>
                </a:lnTo>
                <a:lnTo>
                  <a:pt x="181006" y="297012"/>
                </a:lnTo>
                <a:lnTo>
                  <a:pt x="203868" y="283268"/>
                </a:lnTo>
                <a:lnTo>
                  <a:pt x="216558" y="271348"/>
                </a:lnTo>
                <a:lnTo>
                  <a:pt x="128080" y="271348"/>
                </a:lnTo>
                <a:lnTo>
                  <a:pt x="108997" y="269860"/>
                </a:lnTo>
                <a:lnTo>
                  <a:pt x="73103" y="255884"/>
                </a:lnTo>
                <a:lnTo>
                  <a:pt x="45528" y="221040"/>
                </a:lnTo>
                <a:lnTo>
                  <a:pt x="33331" y="179102"/>
                </a:lnTo>
                <a:lnTo>
                  <a:pt x="32020" y="154002"/>
                </a:lnTo>
                <a:lnTo>
                  <a:pt x="33331" y="127880"/>
                </a:lnTo>
                <a:lnTo>
                  <a:pt x="45528" y="83877"/>
                </a:lnTo>
                <a:lnTo>
                  <a:pt x="73103" y="52142"/>
                </a:lnTo>
                <a:lnTo>
                  <a:pt x="108997" y="38149"/>
                </a:lnTo>
                <a:lnTo>
                  <a:pt x="128080" y="36656"/>
                </a:lnTo>
                <a:lnTo>
                  <a:pt x="216537" y="36656"/>
                </a:lnTo>
                <a:lnTo>
                  <a:pt x="203868" y="24747"/>
                </a:lnTo>
                <a:lnTo>
                  <a:pt x="181006" y="10995"/>
                </a:lnTo>
                <a:lnTo>
                  <a:pt x="155750" y="2748"/>
                </a:lnTo>
                <a:lnTo>
                  <a:pt x="128080" y="0"/>
                </a:lnTo>
                <a:close/>
              </a:path>
              <a:path w="262890" h="308609">
                <a:moveTo>
                  <a:pt x="216537" y="36656"/>
                </a:moveTo>
                <a:lnTo>
                  <a:pt x="128080" y="36656"/>
                </a:lnTo>
                <a:lnTo>
                  <a:pt x="149993" y="38149"/>
                </a:lnTo>
                <a:lnTo>
                  <a:pt x="168214" y="43082"/>
                </a:lnTo>
                <a:lnTo>
                  <a:pt x="211738" y="83877"/>
                </a:lnTo>
                <a:lnTo>
                  <a:pt x="228336" y="127880"/>
                </a:lnTo>
                <a:lnTo>
                  <a:pt x="230632" y="154002"/>
                </a:lnTo>
                <a:lnTo>
                  <a:pt x="228438" y="180135"/>
                </a:lnTo>
                <a:lnTo>
                  <a:pt x="214476" y="224141"/>
                </a:lnTo>
                <a:lnTo>
                  <a:pt x="189477" y="255884"/>
                </a:lnTo>
                <a:lnTo>
                  <a:pt x="151007" y="269860"/>
                </a:lnTo>
                <a:lnTo>
                  <a:pt x="128080" y="271348"/>
                </a:lnTo>
                <a:lnTo>
                  <a:pt x="216558" y="271348"/>
                </a:lnTo>
                <a:lnTo>
                  <a:pt x="241145" y="240636"/>
                </a:lnTo>
                <a:lnTo>
                  <a:pt x="260441" y="185630"/>
                </a:lnTo>
                <a:lnTo>
                  <a:pt x="262868" y="154002"/>
                </a:lnTo>
                <a:lnTo>
                  <a:pt x="260441" y="122374"/>
                </a:lnTo>
                <a:lnTo>
                  <a:pt x="253186" y="93501"/>
                </a:lnTo>
                <a:lnTo>
                  <a:pt x="241145" y="67379"/>
                </a:lnTo>
                <a:lnTo>
                  <a:pt x="224357" y="44007"/>
                </a:lnTo>
                <a:lnTo>
                  <a:pt x="216537" y="36656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1" name="bg object 45"/>
          <p:cNvSpPr>
            <a:spLocks/>
          </p:cNvSpPr>
          <p:nvPr/>
        </p:nvSpPr>
        <p:spPr bwMode="auto">
          <a:xfrm>
            <a:off x="8018464" y="1504951"/>
            <a:ext cx="219075" cy="391583"/>
          </a:xfrm>
          <a:custGeom>
            <a:avLst/>
            <a:gdLst>
              <a:gd name="T0" fmla="*/ 219353 w 218440"/>
              <a:gd name="T1" fmla="*/ 0 h 293369"/>
              <a:gd name="T2" fmla="*/ 193457 w 218440"/>
              <a:gd name="T3" fmla="*/ 0 h 293369"/>
              <a:gd name="T4" fmla="*/ 193457 w 218440"/>
              <a:gd name="T5" fmla="*/ 235200 h 293369"/>
              <a:gd name="T6" fmla="*/ 25895 w 218440"/>
              <a:gd name="T7" fmla="*/ 0 h 293369"/>
              <a:gd name="T8" fmla="*/ 0 w 218440"/>
              <a:gd name="T9" fmla="*/ 0 h 293369"/>
              <a:gd name="T10" fmla="*/ 0 w 218440"/>
              <a:gd name="T11" fmla="*/ 293988 h 293369"/>
              <a:gd name="T12" fmla="*/ 32206 w 218440"/>
              <a:gd name="T13" fmla="*/ 293988 h 293369"/>
              <a:gd name="T14" fmla="*/ 32206 w 218440"/>
              <a:gd name="T15" fmla="*/ 58813 h 293369"/>
              <a:gd name="T16" fmla="*/ 193457 w 218440"/>
              <a:gd name="T17" fmla="*/ 293988 h 293369"/>
              <a:gd name="T18" fmla="*/ 219353 w 218440"/>
              <a:gd name="T19" fmla="*/ 293988 h 293369"/>
              <a:gd name="T20" fmla="*/ 219353 w 218440"/>
              <a:gd name="T21" fmla="*/ 0 h 2933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18440" h="293369">
                <a:moveTo>
                  <a:pt x="218083" y="0"/>
                </a:moveTo>
                <a:lnTo>
                  <a:pt x="192337" y="0"/>
                </a:lnTo>
                <a:lnTo>
                  <a:pt x="192337" y="234691"/>
                </a:lnTo>
                <a:lnTo>
                  <a:pt x="25745" y="0"/>
                </a:lnTo>
                <a:lnTo>
                  <a:pt x="0" y="0"/>
                </a:lnTo>
                <a:lnTo>
                  <a:pt x="0" y="293352"/>
                </a:lnTo>
                <a:lnTo>
                  <a:pt x="32020" y="293352"/>
                </a:lnTo>
                <a:lnTo>
                  <a:pt x="32020" y="58685"/>
                </a:lnTo>
                <a:lnTo>
                  <a:pt x="192337" y="293352"/>
                </a:lnTo>
                <a:lnTo>
                  <a:pt x="218083" y="293352"/>
                </a:lnTo>
                <a:lnTo>
                  <a:pt x="218083" y="0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2" name="bg object 46"/>
          <p:cNvSpPr>
            <a:spLocks/>
          </p:cNvSpPr>
          <p:nvPr/>
        </p:nvSpPr>
        <p:spPr bwMode="auto">
          <a:xfrm>
            <a:off x="6121401" y="2091267"/>
            <a:ext cx="219075" cy="402167"/>
          </a:xfrm>
          <a:custGeom>
            <a:avLst/>
            <a:gdLst>
              <a:gd name="T0" fmla="*/ 70920 w 218439"/>
              <a:gd name="T1" fmla="*/ 0 h 300989"/>
              <a:gd name="T2" fmla="*/ 0 w 218439"/>
              <a:gd name="T3" fmla="*/ 0 h 300989"/>
              <a:gd name="T4" fmla="*/ 0 w 218439"/>
              <a:gd name="T5" fmla="*/ 301950 h 300989"/>
              <a:gd name="T6" fmla="*/ 70920 w 218439"/>
              <a:gd name="T7" fmla="*/ 301950 h 300989"/>
              <a:gd name="T8" fmla="*/ 103460 w 218439"/>
              <a:gd name="T9" fmla="*/ 299191 h 300989"/>
              <a:gd name="T10" fmla="*/ 132981 w 218439"/>
              <a:gd name="T11" fmla="*/ 290908 h 300989"/>
              <a:gd name="T12" fmla="*/ 158873 w 218439"/>
              <a:gd name="T13" fmla="*/ 277098 h 300989"/>
              <a:gd name="T14" fmla="*/ 172266 w 218439"/>
              <a:gd name="T15" fmla="*/ 265139 h 300989"/>
              <a:gd name="T16" fmla="*/ 32228 w 218439"/>
              <a:gd name="T17" fmla="*/ 265139 h 300989"/>
              <a:gd name="T18" fmla="*/ 32228 w 218439"/>
              <a:gd name="T19" fmla="*/ 36811 h 300989"/>
              <a:gd name="T20" fmla="*/ 178859 w 218439"/>
              <a:gd name="T21" fmla="*/ 36811 h 300989"/>
              <a:gd name="T22" fmla="*/ 176210 w 218439"/>
              <a:gd name="T23" fmla="*/ 34408 h 300989"/>
              <a:gd name="T24" fmla="*/ 135399 w 218439"/>
              <a:gd name="T25" fmla="*/ 14739 h 300989"/>
              <a:gd name="T26" fmla="*/ 89154 w 218439"/>
              <a:gd name="T27" fmla="*/ 1265 h 300989"/>
              <a:gd name="T28" fmla="*/ 70920 w 218439"/>
              <a:gd name="T29" fmla="*/ 0 h 300989"/>
              <a:gd name="T30" fmla="*/ 178859 w 218439"/>
              <a:gd name="T31" fmla="*/ 36811 h 300989"/>
              <a:gd name="T32" fmla="*/ 70920 w 218439"/>
              <a:gd name="T33" fmla="*/ 36811 h 300989"/>
              <a:gd name="T34" fmla="*/ 97620 w 218439"/>
              <a:gd name="T35" fmla="*/ 38311 h 300989"/>
              <a:gd name="T36" fmla="*/ 120088 w 218439"/>
              <a:gd name="T37" fmla="*/ 43264 h 300989"/>
              <a:gd name="T38" fmla="*/ 154745 w 218439"/>
              <a:gd name="T39" fmla="*/ 66290 h 300989"/>
              <a:gd name="T40" fmla="*/ 178125 w 218439"/>
              <a:gd name="T41" fmla="*/ 104034 h 300989"/>
              <a:gd name="T42" fmla="*/ 186995 w 218439"/>
              <a:gd name="T43" fmla="*/ 147297 h 300989"/>
              <a:gd name="T44" fmla="*/ 184677 w 218439"/>
              <a:gd name="T45" fmla="*/ 173529 h 300989"/>
              <a:gd name="T46" fmla="*/ 167946 w 218439"/>
              <a:gd name="T47" fmla="*/ 217717 h 300989"/>
              <a:gd name="T48" fmla="*/ 138022 w 218439"/>
              <a:gd name="T49" fmla="*/ 249587 h 300989"/>
              <a:gd name="T50" fmla="*/ 94904 w 218439"/>
              <a:gd name="T51" fmla="*/ 263640 h 300989"/>
              <a:gd name="T52" fmla="*/ 70920 w 218439"/>
              <a:gd name="T53" fmla="*/ 265139 h 300989"/>
              <a:gd name="T54" fmla="*/ 172266 w 218439"/>
              <a:gd name="T55" fmla="*/ 265139 h 300989"/>
              <a:gd name="T56" fmla="*/ 197457 w 218439"/>
              <a:gd name="T57" fmla="*/ 234286 h 300989"/>
              <a:gd name="T58" fmla="*/ 216805 w 218439"/>
              <a:gd name="T59" fmla="*/ 179059 h 300989"/>
              <a:gd name="T60" fmla="*/ 219224 w 218439"/>
              <a:gd name="T61" fmla="*/ 147297 h 300989"/>
              <a:gd name="T62" fmla="*/ 218219 w 218439"/>
              <a:gd name="T63" fmla="*/ 131873 h 300989"/>
              <a:gd name="T64" fmla="*/ 213790 w 218439"/>
              <a:gd name="T65" fmla="*/ 103796 h 300989"/>
              <a:gd name="T66" fmla="*/ 212783 w 218439"/>
              <a:gd name="T67" fmla="*/ 88387 h 300989"/>
              <a:gd name="T68" fmla="*/ 206933 w 218439"/>
              <a:gd name="T69" fmla="*/ 77333 h 300989"/>
              <a:gd name="T70" fmla="*/ 192833 w 218439"/>
              <a:gd name="T71" fmla="*/ 55233 h 300989"/>
              <a:gd name="T72" fmla="*/ 186995 w 218439"/>
              <a:gd name="T73" fmla="*/ 44193 h 300989"/>
              <a:gd name="T74" fmla="*/ 178859 w 218439"/>
              <a:gd name="T75" fmla="*/ 36811 h 3009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18439" h="300989">
                <a:moveTo>
                  <a:pt x="70509" y="0"/>
                </a:moveTo>
                <a:lnTo>
                  <a:pt x="0" y="0"/>
                </a:lnTo>
                <a:lnTo>
                  <a:pt x="0" y="300678"/>
                </a:lnTo>
                <a:lnTo>
                  <a:pt x="70509" y="300678"/>
                </a:lnTo>
                <a:lnTo>
                  <a:pt x="102861" y="297930"/>
                </a:lnTo>
                <a:lnTo>
                  <a:pt x="132210" y="289683"/>
                </a:lnTo>
                <a:lnTo>
                  <a:pt x="157952" y="275931"/>
                </a:lnTo>
                <a:lnTo>
                  <a:pt x="171267" y="264022"/>
                </a:lnTo>
                <a:lnTo>
                  <a:pt x="32041" y="264022"/>
                </a:lnTo>
                <a:lnTo>
                  <a:pt x="32041" y="36656"/>
                </a:lnTo>
                <a:lnTo>
                  <a:pt x="177822" y="36656"/>
                </a:lnTo>
                <a:lnTo>
                  <a:pt x="175188" y="34263"/>
                </a:lnTo>
                <a:lnTo>
                  <a:pt x="134614" y="14677"/>
                </a:lnTo>
                <a:lnTo>
                  <a:pt x="88637" y="1259"/>
                </a:lnTo>
                <a:lnTo>
                  <a:pt x="70509" y="0"/>
                </a:lnTo>
                <a:close/>
              </a:path>
              <a:path w="218439" h="300989">
                <a:moveTo>
                  <a:pt x="177822" y="36656"/>
                </a:moveTo>
                <a:lnTo>
                  <a:pt x="70509" y="36656"/>
                </a:lnTo>
                <a:lnTo>
                  <a:pt x="97054" y="38149"/>
                </a:lnTo>
                <a:lnTo>
                  <a:pt x="119391" y="43082"/>
                </a:lnTo>
                <a:lnTo>
                  <a:pt x="153848" y="66011"/>
                </a:lnTo>
                <a:lnTo>
                  <a:pt x="177092" y="103596"/>
                </a:lnTo>
                <a:lnTo>
                  <a:pt x="185911" y="146676"/>
                </a:lnTo>
                <a:lnTo>
                  <a:pt x="183606" y="172798"/>
                </a:lnTo>
                <a:lnTo>
                  <a:pt x="166972" y="216800"/>
                </a:lnTo>
                <a:lnTo>
                  <a:pt x="137221" y="248536"/>
                </a:lnTo>
                <a:lnTo>
                  <a:pt x="94353" y="262529"/>
                </a:lnTo>
                <a:lnTo>
                  <a:pt x="70509" y="264022"/>
                </a:lnTo>
                <a:lnTo>
                  <a:pt x="171267" y="264022"/>
                </a:lnTo>
                <a:lnTo>
                  <a:pt x="196312" y="233299"/>
                </a:lnTo>
                <a:lnTo>
                  <a:pt x="215548" y="178304"/>
                </a:lnTo>
                <a:lnTo>
                  <a:pt x="217953" y="146676"/>
                </a:lnTo>
                <a:lnTo>
                  <a:pt x="216953" y="131318"/>
                </a:lnTo>
                <a:lnTo>
                  <a:pt x="212550" y="103359"/>
                </a:lnTo>
                <a:lnTo>
                  <a:pt x="211549" y="88015"/>
                </a:lnTo>
                <a:lnTo>
                  <a:pt x="205733" y="77007"/>
                </a:lnTo>
                <a:lnTo>
                  <a:pt x="191715" y="55001"/>
                </a:lnTo>
                <a:lnTo>
                  <a:pt x="185911" y="44007"/>
                </a:lnTo>
                <a:lnTo>
                  <a:pt x="177822" y="36656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3" name="bg object 47"/>
          <p:cNvSpPr>
            <a:spLocks/>
          </p:cNvSpPr>
          <p:nvPr/>
        </p:nvSpPr>
        <p:spPr bwMode="auto">
          <a:xfrm>
            <a:off x="6397626" y="2091267"/>
            <a:ext cx="417513" cy="402167"/>
          </a:xfrm>
          <a:custGeom>
            <a:avLst/>
            <a:gdLst>
              <a:gd name="T0" fmla="*/ 147671 w 417195"/>
              <a:gd name="T1" fmla="*/ 0 h 300989"/>
              <a:gd name="T2" fmla="*/ 0 w 417195"/>
              <a:gd name="T3" fmla="*/ 0 h 300989"/>
              <a:gd name="T4" fmla="*/ 0 w 417195"/>
              <a:gd name="T5" fmla="*/ 301957 h 300989"/>
              <a:gd name="T6" fmla="*/ 147671 w 417195"/>
              <a:gd name="T7" fmla="*/ 301957 h 300989"/>
              <a:gd name="T8" fmla="*/ 147671 w 417195"/>
              <a:gd name="T9" fmla="*/ 265137 h 300989"/>
              <a:gd name="T10" fmla="*/ 32090 w 417195"/>
              <a:gd name="T11" fmla="*/ 265137 h 300989"/>
              <a:gd name="T12" fmla="*/ 32090 w 417195"/>
              <a:gd name="T13" fmla="*/ 169394 h 300989"/>
              <a:gd name="T14" fmla="*/ 134826 w 417195"/>
              <a:gd name="T15" fmla="*/ 169394 h 300989"/>
              <a:gd name="T16" fmla="*/ 134826 w 417195"/>
              <a:gd name="T17" fmla="*/ 132562 h 300989"/>
              <a:gd name="T18" fmla="*/ 32090 w 417195"/>
              <a:gd name="T19" fmla="*/ 132562 h 300989"/>
              <a:gd name="T20" fmla="*/ 32090 w 417195"/>
              <a:gd name="T21" fmla="*/ 36819 h 300989"/>
              <a:gd name="T22" fmla="*/ 147671 w 417195"/>
              <a:gd name="T23" fmla="*/ 36819 h 300989"/>
              <a:gd name="T24" fmla="*/ 147671 w 417195"/>
              <a:gd name="T25" fmla="*/ 0 h 300989"/>
              <a:gd name="T26" fmla="*/ 417310 w 417195"/>
              <a:gd name="T27" fmla="*/ 0 h 300989"/>
              <a:gd name="T28" fmla="*/ 385218 w 417195"/>
              <a:gd name="T29" fmla="*/ 0 h 300989"/>
              <a:gd name="T30" fmla="*/ 301754 w 417195"/>
              <a:gd name="T31" fmla="*/ 250406 h 300989"/>
              <a:gd name="T32" fmla="*/ 211878 w 417195"/>
              <a:gd name="T33" fmla="*/ 0 h 300989"/>
              <a:gd name="T34" fmla="*/ 179763 w 417195"/>
              <a:gd name="T35" fmla="*/ 0 h 300989"/>
              <a:gd name="T36" fmla="*/ 288907 w 417195"/>
              <a:gd name="T37" fmla="*/ 301957 h 300989"/>
              <a:gd name="T38" fmla="*/ 308165 w 417195"/>
              <a:gd name="T39" fmla="*/ 301957 h 300989"/>
              <a:gd name="T40" fmla="*/ 417310 w 417195"/>
              <a:gd name="T41" fmla="*/ 0 h 3009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17195" h="300989">
                <a:moveTo>
                  <a:pt x="147447" y="0"/>
                </a:moveTo>
                <a:lnTo>
                  <a:pt x="0" y="0"/>
                </a:lnTo>
                <a:lnTo>
                  <a:pt x="0" y="300685"/>
                </a:lnTo>
                <a:lnTo>
                  <a:pt x="147447" y="300685"/>
                </a:lnTo>
                <a:lnTo>
                  <a:pt x="147447" y="264020"/>
                </a:lnTo>
                <a:lnTo>
                  <a:pt x="32042" y="264020"/>
                </a:lnTo>
                <a:lnTo>
                  <a:pt x="32042" y="168681"/>
                </a:lnTo>
                <a:lnTo>
                  <a:pt x="134620" y="168681"/>
                </a:lnTo>
                <a:lnTo>
                  <a:pt x="134620" y="132003"/>
                </a:lnTo>
                <a:lnTo>
                  <a:pt x="32042" y="132003"/>
                </a:lnTo>
                <a:lnTo>
                  <a:pt x="32042" y="36664"/>
                </a:lnTo>
                <a:lnTo>
                  <a:pt x="147447" y="36664"/>
                </a:lnTo>
                <a:lnTo>
                  <a:pt x="147447" y="0"/>
                </a:lnTo>
                <a:close/>
              </a:path>
              <a:path w="417195" h="300989">
                <a:moveTo>
                  <a:pt x="416674" y="0"/>
                </a:moveTo>
                <a:lnTo>
                  <a:pt x="384632" y="0"/>
                </a:lnTo>
                <a:lnTo>
                  <a:pt x="301294" y="249351"/>
                </a:lnTo>
                <a:lnTo>
                  <a:pt x="211556" y="0"/>
                </a:lnTo>
                <a:lnTo>
                  <a:pt x="179489" y="0"/>
                </a:lnTo>
                <a:lnTo>
                  <a:pt x="288467" y="300685"/>
                </a:lnTo>
                <a:lnTo>
                  <a:pt x="307695" y="300685"/>
                </a:lnTo>
                <a:lnTo>
                  <a:pt x="416674" y="0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4" name="bg object 48"/>
          <p:cNvSpPr>
            <a:spLocks/>
          </p:cNvSpPr>
          <p:nvPr/>
        </p:nvSpPr>
        <p:spPr bwMode="auto">
          <a:xfrm>
            <a:off x="6859589" y="2091267"/>
            <a:ext cx="147637" cy="402167"/>
          </a:xfrm>
          <a:custGeom>
            <a:avLst/>
            <a:gdLst>
              <a:gd name="T0" fmla="*/ 146856 w 147954"/>
              <a:gd name="T1" fmla="*/ 0 h 300989"/>
              <a:gd name="T2" fmla="*/ 0 w 147954"/>
              <a:gd name="T3" fmla="*/ 0 h 300989"/>
              <a:gd name="T4" fmla="*/ 0 w 147954"/>
              <a:gd name="T5" fmla="*/ 301950 h 300989"/>
              <a:gd name="T6" fmla="*/ 146856 w 147954"/>
              <a:gd name="T7" fmla="*/ 301950 h 300989"/>
              <a:gd name="T8" fmla="*/ 146856 w 147954"/>
              <a:gd name="T9" fmla="*/ 265139 h 300989"/>
              <a:gd name="T10" fmla="*/ 31819 w 147954"/>
              <a:gd name="T11" fmla="*/ 265139 h 300989"/>
              <a:gd name="T12" fmla="*/ 31819 w 147954"/>
              <a:gd name="T13" fmla="*/ 169393 h 300989"/>
              <a:gd name="T14" fmla="*/ 134145 w 147954"/>
              <a:gd name="T15" fmla="*/ 169393 h 300989"/>
              <a:gd name="T16" fmla="*/ 134145 w 147954"/>
              <a:gd name="T17" fmla="*/ 132557 h 300989"/>
              <a:gd name="T18" fmla="*/ 31819 w 147954"/>
              <a:gd name="T19" fmla="*/ 132557 h 300989"/>
              <a:gd name="T20" fmla="*/ 31819 w 147954"/>
              <a:gd name="T21" fmla="*/ 36811 h 300989"/>
              <a:gd name="T22" fmla="*/ 146856 w 147954"/>
              <a:gd name="T23" fmla="*/ 36811 h 300989"/>
              <a:gd name="T24" fmla="*/ 146856 w 147954"/>
              <a:gd name="T25" fmla="*/ 0 h 30098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7954" h="300989">
                <a:moveTo>
                  <a:pt x="147487" y="0"/>
                </a:moveTo>
                <a:lnTo>
                  <a:pt x="0" y="0"/>
                </a:lnTo>
                <a:lnTo>
                  <a:pt x="0" y="300678"/>
                </a:lnTo>
                <a:lnTo>
                  <a:pt x="147487" y="300678"/>
                </a:lnTo>
                <a:lnTo>
                  <a:pt x="147487" y="264022"/>
                </a:lnTo>
                <a:lnTo>
                  <a:pt x="31955" y="264022"/>
                </a:lnTo>
                <a:lnTo>
                  <a:pt x="31955" y="168680"/>
                </a:lnTo>
                <a:lnTo>
                  <a:pt x="134722" y="168680"/>
                </a:lnTo>
                <a:lnTo>
                  <a:pt x="134722" y="131998"/>
                </a:lnTo>
                <a:lnTo>
                  <a:pt x="31955" y="131998"/>
                </a:lnTo>
                <a:lnTo>
                  <a:pt x="31955" y="36656"/>
                </a:lnTo>
                <a:lnTo>
                  <a:pt x="147487" y="36656"/>
                </a:lnTo>
                <a:lnTo>
                  <a:pt x="147487" y="0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5" name="bg object 49"/>
          <p:cNvSpPr>
            <a:spLocks/>
          </p:cNvSpPr>
          <p:nvPr/>
        </p:nvSpPr>
        <p:spPr bwMode="auto">
          <a:xfrm>
            <a:off x="7070726" y="2091267"/>
            <a:ext cx="442913" cy="412751"/>
          </a:xfrm>
          <a:custGeom>
            <a:avLst/>
            <a:gdLst>
              <a:gd name="T0" fmla="*/ 160542 w 442595"/>
              <a:gd name="T1" fmla="*/ 265922 h 308610"/>
              <a:gd name="T2" fmla="*/ 32062 w 442595"/>
              <a:gd name="T3" fmla="*/ 265922 h 308610"/>
              <a:gd name="T4" fmla="*/ 32062 w 442595"/>
              <a:gd name="T5" fmla="*/ 0 h 308610"/>
              <a:gd name="T6" fmla="*/ 0 w 442595"/>
              <a:gd name="T7" fmla="*/ 0 h 308610"/>
              <a:gd name="T8" fmla="*/ 0 w 442595"/>
              <a:gd name="T9" fmla="*/ 265922 h 308610"/>
              <a:gd name="T10" fmla="*/ 0 w 442595"/>
              <a:gd name="T11" fmla="*/ 302736 h 308610"/>
              <a:gd name="T12" fmla="*/ 160542 w 442595"/>
              <a:gd name="T13" fmla="*/ 302736 h 308610"/>
              <a:gd name="T14" fmla="*/ 160542 w 442595"/>
              <a:gd name="T15" fmla="*/ 265922 h 308610"/>
              <a:gd name="T16" fmla="*/ 443078 w 442595"/>
              <a:gd name="T17" fmla="*/ 155119 h 308610"/>
              <a:gd name="T18" fmla="*/ 440648 w 442595"/>
              <a:gd name="T19" fmla="*/ 119160 h 308610"/>
              <a:gd name="T20" fmla="*/ 433387 w 442595"/>
              <a:gd name="T21" fmla="*/ 88721 h 308610"/>
              <a:gd name="T22" fmla="*/ 421316 w 442595"/>
              <a:gd name="T23" fmla="*/ 63815 h 308610"/>
              <a:gd name="T24" fmla="*/ 404516 w 442595"/>
              <a:gd name="T25" fmla="*/ 44443 h 308610"/>
              <a:gd name="T26" fmla="*/ 404516 w 442595"/>
              <a:gd name="T27" fmla="*/ 155119 h 308610"/>
              <a:gd name="T28" fmla="*/ 403193 w 442595"/>
              <a:gd name="T29" fmla="*/ 177149 h 308610"/>
              <a:gd name="T30" fmla="*/ 390895 w 442595"/>
              <a:gd name="T31" fmla="*/ 218423 h 308610"/>
              <a:gd name="T32" fmla="*/ 363183 w 442595"/>
              <a:gd name="T33" fmla="*/ 251393 h 308610"/>
              <a:gd name="T34" fmla="*/ 327304 w 442595"/>
              <a:gd name="T35" fmla="*/ 270547 h 308610"/>
              <a:gd name="T36" fmla="*/ 308099 w 442595"/>
              <a:gd name="T37" fmla="*/ 273192 h 308610"/>
              <a:gd name="T38" fmla="*/ 286249 w 442595"/>
              <a:gd name="T39" fmla="*/ 270547 h 308610"/>
              <a:gd name="T40" fmla="*/ 252126 w 442595"/>
              <a:gd name="T41" fmla="*/ 251393 h 308610"/>
              <a:gd name="T42" fmla="*/ 224324 w 442595"/>
              <a:gd name="T43" fmla="*/ 218423 h 308610"/>
              <a:gd name="T44" fmla="*/ 207701 w 442595"/>
              <a:gd name="T45" fmla="*/ 177149 h 308610"/>
              <a:gd name="T46" fmla="*/ 205399 w 442595"/>
              <a:gd name="T47" fmla="*/ 155119 h 308610"/>
              <a:gd name="T48" fmla="*/ 207701 w 442595"/>
              <a:gd name="T49" fmla="*/ 128846 h 308610"/>
              <a:gd name="T50" fmla="*/ 224324 w 442595"/>
              <a:gd name="T51" fmla="*/ 84581 h 308610"/>
              <a:gd name="T52" fmla="*/ 252126 w 442595"/>
              <a:gd name="T53" fmla="*/ 51484 h 308610"/>
              <a:gd name="T54" fmla="*/ 286249 w 442595"/>
              <a:gd name="T55" fmla="*/ 32330 h 308610"/>
              <a:gd name="T56" fmla="*/ 308099 w 442595"/>
              <a:gd name="T57" fmla="*/ 29684 h 308610"/>
              <a:gd name="T58" fmla="*/ 327304 w 442595"/>
              <a:gd name="T59" fmla="*/ 32330 h 308610"/>
              <a:gd name="T60" fmla="*/ 363183 w 442595"/>
              <a:gd name="T61" fmla="*/ 51484 h 308610"/>
              <a:gd name="T62" fmla="*/ 390895 w 442595"/>
              <a:gd name="T63" fmla="*/ 84581 h 308610"/>
              <a:gd name="T64" fmla="*/ 403193 w 442595"/>
              <a:gd name="T65" fmla="*/ 128846 h 308610"/>
              <a:gd name="T66" fmla="*/ 404516 w 442595"/>
              <a:gd name="T67" fmla="*/ 155119 h 308610"/>
              <a:gd name="T68" fmla="*/ 404516 w 442595"/>
              <a:gd name="T69" fmla="*/ 44443 h 308610"/>
              <a:gd name="T70" fmla="*/ 361096 w 442595"/>
              <a:gd name="T71" fmla="*/ 11246 h 308610"/>
              <a:gd name="T72" fmla="*/ 308099 w 442595"/>
              <a:gd name="T73" fmla="*/ 167 h 308610"/>
              <a:gd name="T74" fmla="*/ 280487 w 442595"/>
              <a:gd name="T75" fmla="*/ 2939 h 308610"/>
              <a:gd name="T76" fmla="*/ 232324 w 442595"/>
              <a:gd name="T77" fmla="*/ 25084 h 308610"/>
              <a:gd name="T78" fmla="*/ 194996 w 442595"/>
              <a:gd name="T79" fmla="*/ 67969 h 308610"/>
              <a:gd name="T80" fmla="*/ 175727 w 442595"/>
              <a:gd name="T81" fmla="*/ 123300 h 308610"/>
              <a:gd name="T82" fmla="*/ 173336 w 442595"/>
              <a:gd name="T83" fmla="*/ 155119 h 308610"/>
              <a:gd name="T84" fmla="*/ 175727 w 442595"/>
              <a:gd name="T85" fmla="*/ 186951 h 308610"/>
              <a:gd name="T86" fmla="*/ 194996 w 442595"/>
              <a:gd name="T87" fmla="*/ 242294 h 308610"/>
              <a:gd name="T88" fmla="*/ 232324 w 442595"/>
              <a:gd name="T89" fmla="*/ 285191 h 308610"/>
              <a:gd name="T90" fmla="*/ 280487 w 442595"/>
              <a:gd name="T91" fmla="*/ 307311 h 308610"/>
              <a:gd name="T92" fmla="*/ 308099 w 442595"/>
              <a:gd name="T93" fmla="*/ 310085 h 308610"/>
              <a:gd name="T94" fmla="*/ 335800 w 442595"/>
              <a:gd name="T95" fmla="*/ 307311 h 308610"/>
              <a:gd name="T96" fmla="*/ 361096 w 442595"/>
              <a:gd name="T97" fmla="*/ 299019 h 308610"/>
              <a:gd name="T98" fmla="*/ 383989 w 442595"/>
              <a:gd name="T99" fmla="*/ 285191 h 308610"/>
              <a:gd name="T100" fmla="*/ 396695 w 442595"/>
              <a:gd name="T101" fmla="*/ 273192 h 308610"/>
              <a:gd name="T102" fmla="*/ 404516 w 442595"/>
              <a:gd name="T103" fmla="*/ 265819 h 308610"/>
              <a:gd name="T104" fmla="*/ 421316 w 442595"/>
              <a:gd name="T105" fmla="*/ 242294 h 308610"/>
              <a:gd name="T106" fmla="*/ 433387 w 442595"/>
              <a:gd name="T107" fmla="*/ 216008 h 308610"/>
              <a:gd name="T108" fmla="*/ 440648 w 442595"/>
              <a:gd name="T109" fmla="*/ 186951 h 308610"/>
              <a:gd name="T110" fmla="*/ 443078 w 442595"/>
              <a:gd name="T111" fmla="*/ 155119 h 30861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42595" h="308610">
                <a:moveTo>
                  <a:pt x="160312" y="264287"/>
                </a:moveTo>
                <a:lnTo>
                  <a:pt x="32016" y="264287"/>
                </a:lnTo>
                <a:lnTo>
                  <a:pt x="32016" y="0"/>
                </a:lnTo>
                <a:lnTo>
                  <a:pt x="0" y="0"/>
                </a:lnTo>
                <a:lnTo>
                  <a:pt x="0" y="264287"/>
                </a:lnTo>
                <a:lnTo>
                  <a:pt x="0" y="300875"/>
                </a:lnTo>
                <a:lnTo>
                  <a:pt x="160312" y="300875"/>
                </a:lnTo>
                <a:lnTo>
                  <a:pt x="160312" y="264287"/>
                </a:lnTo>
                <a:close/>
              </a:path>
              <a:path w="442595" h="308610">
                <a:moveTo>
                  <a:pt x="442442" y="154165"/>
                </a:moveTo>
                <a:lnTo>
                  <a:pt x="440016" y="118427"/>
                </a:lnTo>
                <a:lnTo>
                  <a:pt x="432765" y="88176"/>
                </a:lnTo>
                <a:lnTo>
                  <a:pt x="420712" y="63423"/>
                </a:lnTo>
                <a:lnTo>
                  <a:pt x="403936" y="44170"/>
                </a:lnTo>
                <a:lnTo>
                  <a:pt x="403936" y="154165"/>
                </a:lnTo>
                <a:lnTo>
                  <a:pt x="402615" y="176060"/>
                </a:lnTo>
                <a:lnTo>
                  <a:pt x="390334" y="217081"/>
                </a:lnTo>
                <a:lnTo>
                  <a:pt x="362661" y="249847"/>
                </a:lnTo>
                <a:lnTo>
                  <a:pt x="326834" y="268884"/>
                </a:lnTo>
                <a:lnTo>
                  <a:pt x="307657" y="271513"/>
                </a:lnTo>
                <a:lnTo>
                  <a:pt x="285838" y="268884"/>
                </a:lnTo>
                <a:lnTo>
                  <a:pt x="251764" y="249847"/>
                </a:lnTo>
                <a:lnTo>
                  <a:pt x="224002" y="217081"/>
                </a:lnTo>
                <a:lnTo>
                  <a:pt x="207403" y="176060"/>
                </a:lnTo>
                <a:lnTo>
                  <a:pt x="205105" y="154165"/>
                </a:lnTo>
                <a:lnTo>
                  <a:pt x="207403" y="128054"/>
                </a:lnTo>
                <a:lnTo>
                  <a:pt x="224002" y="84061"/>
                </a:lnTo>
                <a:lnTo>
                  <a:pt x="251764" y="51168"/>
                </a:lnTo>
                <a:lnTo>
                  <a:pt x="285838" y="32131"/>
                </a:lnTo>
                <a:lnTo>
                  <a:pt x="307657" y="29502"/>
                </a:lnTo>
                <a:lnTo>
                  <a:pt x="326834" y="32131"/>
                </a:lnTo>
                <a:lnTo>
                  <a:pt x="362661" y="51168"/>
                </a:lnTo>
                <a:lnTo>
                  <a:pt x="390334" y="84061"/>
                </a:lnTo>
                <a:lnTo>
                  <a:pt x="402615" y="128054"/>
                </a:lnTo>
                <a:lnTo>
                  <a:pt x="403936" y="154165"/>
                </a:lnTo>
                <a:lnTo>
                  <a:pt x="403936" y="44170"/>
                </a:lnTo>
                <a:lnTo>
                  <a:pt x="360578" y="11176"/>
                </a:lnTo>
                <a:lnTo>
                  <a:pt x="307657" y="165"/>
                </a:lnTo>
                <a:lnTo>
                  <a:pt x="280085" y="2921"/>
                </a:lnTo>
                <a:lnTo>
                  <a:pt x="231990" y="24930"/>
                </a:lnTo>
                <a:lnTo>
                  <a:pt x="194716" y="67551"/>
                </a:lnTo>
                <a:lnTo>
                  <a:pt x="175475" y="122542"/>
                </a:lnTo>
                <a:lnTo>
                  <a:pt x="173088" y="154165"/>
                </a:lnTo>
                <a:lnTo>
                  <a:pt x="175475" y="185801"/>
                </a:lnTo>
                <a:lnTo>
                  <a:pt x="194716" y="240804"/>
                </a:lnTo>
                <a:lnTo>
                  <a:pt x="231990" y="283438"/>
                </a:lnTo>
                <a:lnTo>
                  <a:pt x="280085" y="305422"/>
                </a:lnTo>
                <a:lnTo>
                  <a:pt x="307657" y="308178"/>
                </a:lnTo>
                <a:lnTo>
                  <a:pt x="335318" y="305422"/>
                </a:lnTo>
                <a:lnTo>
                  <a:pt x="360578" y="297180"/>
                </a:lnTo>
                <a:lnTo>
                  <a:pt x="383438" y="283438"/>
                </a:lnTo>
                <a:lnTo>
                  <a:pt x="396125" y="271513"/>
                </a:lnTo>
                <a:lnTo>
                  <a:pt x="403936" y="264185"/>
                </a:lnTo>
                <a:lnTo>
                  <a:pt x="420712" y="240804"/>
                </a:lnTo>
                <a:lnTo>
                  <a:pt x="432765" y="214680"/>
                </a:lnTo>
                <a:lnTo>
                  <a:pt x="440016" y="185801"/>
                </a:lnTo>
                <a:lnTo>
                  <a:pt x="442442" y="154165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6" name="bg object 50"/>
          <p:cNvSpPr>
            <a:spLocks/>
          </p:cNvSpPr>
          <p:nvPr/>
        </p:nvSpPr>
        <p:spPr bwMode="auto">
          <a:xfrm>
            <a:off x="7570789" y="2091267"/>
            <a:ext cx="160337" cy="402167"/>
          </a:xfrm>
          <a:custGeom>
            <a:avLst/>
            <a:gdLst>
              <a:gd name="T0" fmla="*/ 63788 w 160654"/>
              <a:gd name="T1" fmla="*/ 0 h 300989"/>
              <a:gd name="T2" fmla="*/ 0 w 160654"/>
              <a:gd name="T3" fmla="*/ 0 h 300989"/>
              <a:gd name="T4" fmla="*/ 0 w 160654"/>
              <a:gd name="T5" fmla="*/ 301950 h 300989"/>
              <a:gd name="T6" fmla="*/ 31894 w 160654"/>
              <a:gd name="T7" fmla="*/ 301950 h 300989"/>
              <a:gd name="T8" fmla="*/ 31894 w 160654"/>
              <a:gd name="T9" fmla="*/ 184107 h 300989"/>
              <a:gd name="T10" fmla="*/ 102133 w 160654"/>
              <a:gd name="T11" fmla="*/ 184107 h 300989"/>
              <a:gd name="T12" fmla="*/ 106995 w 160654"/>
              <a:gd name="T13" fmla="*/ 182278 h 300989"/>
              <a:gd name="T14" fmla="*/ 122316 w 160654"/>
              <a:gd name="T15" fmla="*/ 172835 h 300989"/>
              <a:gd name="T16" fmla="*/ 134040 w 160654"/>
              <a:gd name="T17" fmla="*/ 162012 h 300989"/>
              <a:gd name="T18" fmla="*/ 139416 w 160654"/>
              <a:gd name="T19" fmla="*/ 154653 h 300989"/>
              <a:gd name="T20" fmla="*/ 31894 w 160654"/>
              <a:gd name="T21" fmla="*/ 154653 h 300989"/>
              <a:gd name="T22" fmla="*/ 31894 w 160654"/>
              <a:gd name="T23" fmla="*/ 36811 h 300989"/>
              <a:gd name="T24" fmla="*/ 145452 w 160654"/>
              <a:gd name="T25" fmla="*/ 36811 h 300989"/>
              <a:gd name="T26" fmla="*/ 140505 w 160654"/>
              <a:gd name="T27" fmla="*/ 29454 h 300989"/>
              <a:gd name="T28" fmla="*/ 125821 w 160654"/>
              <a:gd name="T29" fmla="*/ 15530 h 300989"/>
              <a:gd name="T30" fmla="*/ 109338 w 160654"/>
              <a:gd name="T31" fmla="*/ 6441 h 300989"/>
              <a:gd name="T32" fmla="*/ 89260 w 160654"/>
              <a:gd name="T33" fmla="*/ 1494 h 300989"/>
              <a:gd name="T34" fmla="*/ 63788 w 160654"/>
              <a:gd name="T35" fmla="*/ 0 h 300989"/>
              <a:gd name="T36" fmla="*/ 102133 w 160654"/>
              <a:gd name="T37" fmla="*/ 184107 h 300989"/>
              <a:gd name="T38" fmla="*/ 31894 w 160654"/>
              <a:gd name="T39" fmla="*/ 184107 h 300989"/>
              <a:gd name="T40" fmla="*/ 37917 w 160654"/>
              <a:gd name="T41" fmla="*/ 185262 h 300989"/>
              <a:gd name="T42" fmla="*/ 46304 w 160654"/>
              <a:gd name="T43" fmla="*/ 187799 h 300989"/>
              <a:gd name="T44" fmla="*/ 57077 w 160654"/>
              <a:gd name="T45" fmla="*/ 190336 h 300989"/>
              <a:gd name="T46" fmla="*/ 70252 w 160654"/>
              <a:gd name="T47" fmla="*/ 191491 h 300989"/>
              <a:gd name="T48" fmla="*/ 89250 w 160654"/>
              <a:gd name="T49" fmla="*/ 188957 h 300989"/>
              <a:gd name="T50" fmla="*/ 102133 w 160654"/>
              <a:gd name="T51" fmla="*/ 184107 h 300989"/>
              <a:gd name="T52" fmla="*/ 145452 w 160654"/>
              <a:gd name="T53" fmla="*/ 36811 h 300989"/>
              <a:gd name="T54" fmla="*/ 70252 w 160654"/>
              <a:gd name="T55" fmla="*/ 36811 h 300989"/>
              <a:gd name="T56" fmla="*/ 83530 w 160654"/>
              <a:gd name="T57" fmla="*/ 37042 h 300989"/>
              <a:gd name="T58" fmla="*/ 95008 w 160654"/>
              <a:gd name="T59" fmla="*/ 38654 h 300989"/>
              <a:gd name="T60" fmla="*/ 123777 w 160654"/>
              <a:gd name="T61" fmla="*/ 68121 h 300989"/>
              <a:gd name="T62" fmla="*/ 127791 w 160654"/>
              <a:gd name="T63" fmla="*/ 95745 h 300989"/>
              <a:gd name="T64" fmla="*/ 126582 w 160654"/>
              <a:gd name="T65" fmla="*/ 106785 h 300989"/>
              <a:gd name="T66" fmla="*/ 101577 w 160654"/>
              <a:gd name="T67" fmla="*/ 145342 h 300989"/>
              <a:gd name="T68" fmla="*/ 63788 w 160654"/>
              <a:gd name="T69" fmla="*/ 154653 h 300989"/>
              <a:gd name="T70" fmla="*/ 139416 w 160654"/>
              <a:gd name="T71" fmla="*/ 154653 h 300989"/>
              <a:gd name="T72" fmla="*/ 146139 w 160654"/>
              <a:gd name="T73" fmla="*/ 145453 h 300989"/>
              <a:gd name="T74" fmla="*/ 154055 w 160654"/>
              <a:gd name="T75" fmla="*/ 128885 h 300989"/>
              <a:gd name="T76" fmla="*/ 158375 w 160654"/>
              <a:gd name="T77" fmla="*/ 112317 h 300989"/>
              <a:gd name="T78" fmla="*/ 159685 w 160654"/>
              <a:gd name="T79" fmla="*/ 95745 h 300989"/>
              <a:gd name="T80" fmla="*/ 158476 w 160654"/>
              <a:gd name="T81" fmla="*/ 75034 h 300989"/>
              <a:gd name="T82" fmla="*/ 154863 w 160654"/>
              <a:gd name="T83" fmla="*/ 57081 h 300989"/>
              <a:gd name="T84" fmla="*/ 148866 w 160654"/>
              <a:gd name="T85" fmla="*/ 41888 h 300989"/>
              <a:gd name="T86" fmla="*/ 145452 w 160654"/>
              <a:gd name="T87" fmla="*/ 36811 h 30098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60654" h="300989">
                <a:moveTo>
                  <a:pt x="64040" y="0"/>
                </a:moveTo>
                <a:lnTo>
                  <a:pt x="0" y="0"/>
                </a:lnTo>
                <a:lnTo>
                  <a:pt x="0" y="300678"/>
                </a:lnTo>
                <a:lnTo>
                  <a:pt x="32020" y="300678"/>
                </a:lnTo>
                <a:lnTo>
                  <a:pt x="32020" y="183332"/>
                </a:lnTo>
                <a:lnTo>
                  <a:pt x="102537" y="183332"/>
                </a:lnTo>
                <a:lnTo>
                  <a:pt x="107419" y="181510"/>
                </a:lnTo>
                <a:lnTo>
                  <a:pt x="122800" y="172107"/>
                </a:lnTo>
                <a:lnTo>
                  <a:pt x="134571" y="161329"/>
                </a:lnTo>
                <a:lnTo>
                  <a:pt x="139968" y="154002"/>
                </a:lnTo>
                <a:lnTo>
                  <a:pt x="32020" y="154002"/>
                </a:lnTo>
                <a:lnTo>
                  <a:pt x="32020" y="36656"/>
                </a:lnTo>
                <a:lnTo>
                  <a:pt x="146028" y="36656"/>
                </a:lnTo>
                <a:lnTo>
                  <a:pt x="141061" y="29330"/>
                </a:lnTo>
                <a:lnTo>
                  <a:pt x="126319" y="15464"/>
                </a:lnTo>
                <a:lnTo>
                  <a:pt x="109771" y="6413"/>
                </a:lnTo>
                <a:lnTo>
                  <a:pt x="89613" y="1488"/>
                </a:lnTo>
                <a:lnTo>
                  <a:pt x="64040" y="0"/>
                </a:lnTo>
                <a:close/>
              </a:path>
              <a:path w="160654" h="300989">
                <a:moveTo>
                  <a:pt x="102537" y="183332"/>
                </a:moveTo>
                <a:lnTo>
                  <a:pt x="32020" y="183332"/>
                </a:lnTo>
                <a:lnTo>
                  <a:pt x="38067" y="184481"/>
                </a:lnTo>
                <a:lnTo>
                  <a:pt x="46488" y="187008"/>
                </a:lnTo>
                <a:lnTo>
                  <a:pt x="57303" y="189535"/>
                </a:lnTo>
                <a:lnTo>
                  <a:pt x="70530" y="190684"/>
                </a:lnTo>
                <a:lnTo>
                  <a:pt x="89603" y="188161"/>
                </a:lnTo>
                <a:lnTo>
                  <a:pt x="102537" y="183332"/>
                </a:lnTo>
                <a:close/>
              </a:path>
              <a:path w="160654" h="300989">
                <a:moveTo>
                  <a:pt x="146028" y="36656"/>
                </a:moveTo>
                <a:lnTo>
                  <a:pt x="70530" y="36656"/>
                </a:lnTo>
                <a:lnTo>
                  <a:pt x="83860" y="36886"/>
                </a:lnTo>
                <a:lnTo>
                  <a:pt x="95384" y="38491"/>
                </a:lnTo>
                <a:lnTo>
                  <a:pt x="124267" y="67834"/>
                </a:lnTo>
                <a:lnTo>
                  <a:pt x="128297" y="95342"/>
                </a:lnTo>
                <a:lnTo>
                  <a:pt x="127083" y="106335"/>
                </a:lnTo>
                <a:lnTo>
                  <a:pt x="101979" y="144730"/>
                </a:lnTo>
                <a:lnTo>
                  <a:pt x="64040" y="154002"/>
                </a:lnTo>
                <a:lnTo>
                  <a:pt x="139968" y="154002"/>
                </a:lnTo>
                <a:lnTo>
                  <a:pt x="146717" y="144840"/>
                </a:lnTo>
                <a:lnTo>
                  <a:pt x="154665" y="128342"/>
                </a:lnTo>
                <a:lnTo>
                  <a:pt x="159002" y="111844"/>
                </a:lnTo>
                <a:lnTo>
                  <a:pt x="160317" y="95342"/>
                </a:lnTo>
                <a:lnTo>
                  <a:pt x="159103" y="74718"/>
                </a:lnTo>
                <a:lnTo>
                  <a:pt x="155476" y="56841"/>
                </a:lnTo>
                <a:lnTo>
                  <a:pt x="149455" y="41712"/>
                </a:lnTo>
                <a:lnTo>
                  <a:pt x="146028" y="36656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7" name="bg object 51"/>
          <p:cNvSpPr>
            <a:spLocks/>
          </p:cNvSpPr>
          <p:nvPr/>
        </p:nvSpPr>
        <p:spPr bwMode="auto">
          <a:xfrm>
            <a:off x="7788276" y="2091267"/>
            <a:ext cx="257175" cy="402167"/>
          </a:xfrm>
          <a:custGeom>
            <a:avLst/>
            <a:gdLst>
              <a:gd name="T0" fmla="*/ 257649 w 256540"/>
              <a:gd name="T1" fmla="*/ 0 h 300989"/>
              <a:gd name="T2" fmla="*/ 225469 w 256540"/>
              <a:gd name="T3" fmla="*/ 0 h 300989"/>
              <a:gd name="T4" fmla="*/ 135238 w 256540"/>
              <a:gd name="T5" fmla="*/ 154653 h 300989"/>
              <a:gd name="T6" fmla="*/ 32178 w 256540"/>
              <a:gd name="T7" fmla="*/ 0 h 300989"/>
              <a:gd name="T8" fmla="*/ 0 w 256540"/>
              <a:gd name="T9" fmla="*/ 0 h 300989"/>
              <a:gd name="T10" fmla="*/ 0 w 256540"/>
              <a:gd name="T11" fmla="*/ 301950 h 300989"/>
              <a:gd name="T12" fmla="*/ 32178 w 256540"/>
              <a:gd name="T13" fmla="*/ 301950 h 300989"/>
              <a:gd name="T14" fmla="*/ 32178 w 256540"/>
              <a:gd name="T15" fmla="*/ 58908 h 300989"/>
              <a:gd name="T16" fmla="*/ 128715 w 256540"/>
              <a:gd name="T17" fmla="*/ 206205 h 300989"/>
              <a:gd name="T18" fmla="*/ 135238 w 256540"/>
              <a:gd name="T19" fmla="*/ 206205 h 300989"/>
              <a:gd name="T20" fmla="*/ 225469 w 256540"/>
              <a:gd name="T21" fmla="*/ 58908 h 300989"/>
              <a:gd name="T22" fmla="*/ 225469 w 256540"/>
              <a:gd name="T23" fmla="*/ 301950 h 300989"/>
              <a:gd name="T24" fmla="*/ 257649 w 256540"/>
              <a:gd name="T25" fmla="*/ 301950 h 300989"/>
              <a:gd name="T26" fmla="*/ 257649 w 256540"/>
              <a:gd name="T27" fmla="*/ 0 h 3009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6540" h="300989">
                <a:moveTo>
                  <a:pt x="256378" y="0"/>
                </a:moveTo>
                <a:lnTo>
                  <a:pt x="224357" y="0"/>
                </a:lnTo>
                <a:lnTo>
                  <a:pt x="134571" y="154002"/>
                </a:lnTo>
                <a:lnTo>
                  <a:pt x="32020" y="0"/>
                </a:lnTo>
                <a:lnTo>
                  <a:pt x="0" y="0"/>
                </a:lnTo>
                <a:lnTo>
                  <a:pt x="0" y="300678"/>
                </a:lnTo>
                <a:lnTo>
                  <a:pt x="32020" y="300678"/>
                </a:lnTo>
                <a:lnTo>
                  <a:pt x="32020" y="58660"/>
                </a:lnTo>
                <a:lnTo>
                  <a:pt x="128080" y="205336"/>
                </a:lnTo>
                <a:lnTo>
                  <a:pt x="134571" y="205336"/>
                </a:lnTo>
                <a:lnTo>
                  <a:pt x="224357" y="58660"/>
                </a:lnTo>
                <a:lnTo>
                  <a:pt x="224357" y="300678"/>
                </a:lnTo>
                <a:lnTo>
                  <a:pt x="256378" y="300678"/>
                </a:lnTo>
                <a:lnTo>
                  <a:pt x="256378" y="0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8" name="bg object 52"/>
          <p:cNvSpPr>
            <a:spLocks/>
          </p:cNvSpPr>
          <p:nvPr/>
        </p:nvSpPr>
        <p:spPr bwMode="auto">
          <a:xfrm>
            <a:off x="8121650" y="2091267"/>
            <a:ext cx="153988" cy="402167"/>
          </a:xfrm>
          <a:custGeom>
            <a:avLst/>
            <a:gdLst>
              <a:gd name="T0" fmla="*/ 153206 w 154304"/>
              <a:gd name="T1" fmla="*/ 265405 h 300989"/>
              <a:gd name="T2" fmla="*/ 31898 w 154304"/>
              <a:gd name="T3" fmla="*/ 265405 h 300989"/>
              <a:gd name="T4" fmla="*/ 31898 w 154304"/>
              <a:gd name="T5" fmla="*/ 170135 h 300989"/>
              <a:gd name="T6" fmla="*/ 134246 w 154304"/>
              <a:gd name="T7" fmla="*/ 170135 h 300989"/>
              <a:gd name="T8" fmla="*/ 134246 w 154304"/>
              <a:gd name="T9" fmla="*/ 133378 h 300989"/>
              <a:gd name="T10" fmla="*/ 31898 w 154304"/>
              <a:gd name="T11" fmla="*/ 133378 h 300989"/>
              <a:gd name="T12" fmla="*/ 31898 w 154304"/>
              <a:gd name="T13" fmla="*/ 36742 h 300989"/>
              <a:gd name="T14" fmla="*/ 146957 w 154304"/>
              <a:gd name="T15" fmla="*/ 36742 h 300989"/>
              <a:gd name="T16" fmla="*/ 146957 w 154304"/>
              <a:gd name="T17" fmla="*/ 0 h 300989"/>
              <a:gd name="T18" fmla="*/ 0 w 154304"/>
              <a:gd name="T19" fmla="*/ 0 h 300989"/>
              <a:gd name="T20" fmla="*/ 0 w 154304"/>
              <a:gd name="T21" fmla="*/ 36742 h 300989"/>
              <a:gd name="T22" fmla="*/ 0 w 154304"/>
              <a:gd name="T23" fmla="*/ 133378 h 300989"/>
              <a:gd name="T24" fmla="*/ 0 w 154304"/>
              <a:gd name="T25" fmla="*/ 170135 h 300989"/>
              <a:gd name="T26" fmla="*/ 0 w 154304"/>
              <a:gd name="T27" fmla="*/ 265405 h 300989"/>
              <a:gd name="T28" fmla="*/ 0 w 154304"/>
              <a:gd name="T29" fmla="*/ 302148 h 300989"/>
              <a:gd name="T30" fmla="*/ 153206 w 154304"/>
              <a:gd name="T31" fmla="*/ 302148 h 300989"/>
              <a:gd name="T32" fmla="*/ 153206 w 154304"/>
              <a:gd name="T33" fmla="*/ 265405 h 30098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54304" h="300989">
                <a:moveTo>
                  <a:pt x="153835" y="264287"/>
                </a:moveTo>
                <a:lnTo>
                  <a:pt x="32029" y="264287"/>
                </a:lnTo>
                <a:lnTo>
                  <a:pt x="32029" y="169418"/>
                </a:lnTo>
                <a:lnTo>
                  <a:pt x="134797" y="169418"/>
                </a:lnTo>
                <a:lnTo>
                  <a:pt x="134797" y="132816"/>
                </a:lnTo>
                <a:lnTo>
                  <a:pt x="32029" y="132816"/>
                </a:lnTo>
                <a:lnTo>
                  <a:pt x="32029" y="36588"/>
                </a:lnTo>
                <a:lnTo>
                  <a:pt x="147561" y="36588"/>
                </a:lnTo>
                <a:lnTo>
                  <a:pt x="147561" y="0"/>
                </a:lnTo>
                <a:lnTo>
                  <a:pt x="0" y="0"/>
                </a:lnTo>
                <a:lnTo>
                  <a:pt x="0" y="36588"/>
                </a:lnTo>
                <a:lnTo>
                  <a:pt x="0" y="132816"/>
                </a:lnTo>
                <a:lnTo>
                  <a:pt x="0" y="169418"/>
                </a:lnTo>
                <a:lnTo>
                  <a:pt x="0" y="264287"/>
                </a:lnTo>
                <a:lnTo>
                  <a:pt x="0" y="300875"/>
                </a:lnTo>
                <a:lnTo>
                  <a:pt x="153835" y="300875"/>
                </a:lnTo>
                <a:lnTo>
                  <a:pt x="153835" y="264287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9" name="bg object 53"/>
          <p:cNvSpPr>
            <a:spLocks/>
          </p:cNvSpPr>
          <p:nvPr/>
        </p:nvSpPr>
        <p:spPr bwMode="auto">
          <a:xfrm>
            <a:off x="8339139" y="2091267"/>
            <a:ext cx="219075" cy="402167"/>
          </a:xfrm>
          <a:custGeom>
            <a:avLst/>
            <a:gdLst>
              <a:gd name="T0" fmla="*/ 219135 w 218440"/>
              <a:gd name="T1" fmla="*/ 0 h 300989"/>
              <a:gd name="T2" fmla="*/ 186929 w 218440"/>
              <a:gd name="T3" fmla="*/ 0 h 300989"/>
              <a:gd name="T4" fmla="*/ 186929 w 218440"/>
              <a:gd name="T5" fmla="*/ 235660 h 300989"/>
              <a:gd name="T6" fmla="*/ 25677 w 218440"/>
              <a:gd name="T7" fmla="*/ 0 h 300989"/>
              <a:gd name="T8" fmla="*/ 0 w 218440"/>
              <a:gd name="T9" fmla="*/ 0 h 300989"/>
              <a:gd name="T10" fmla="*/ 0 w 218440"/>
              <a:gd name="T11" fmla="*/ 301950 h 300989"/>
              <a:gd name="T12" fmla="*/ 25677 w 218440"/>
              <a:gd name="T13" fmla="*/ 301950 h 300989"/>
              <a:gd name="T14" fmla="*/ 25677 w 218440"/>
              <a:gd name="T15" fmla="*/ 66290 h 300989"/>
              <a:gd name="T16" fmla="*/ 193457 w 218440"/>
              <a:gd name="T17" fmla="*/ 301950 h 300989"/>
              <a:gd name="T18" fmla="*/ 219135 w 218440"/>
              <a:gd name="T19" fmla="*/ 301950 h 300989"/>
              <a:gd name="T20" fmla="*/ 219135 w 218440"/>
              <a:gd name="T21" fmla="*/ 0 h 3009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18440" h="300989">
                <a:moveTo>
                  <a:pt x="217867" y="0"/>
                </a:moveTo>
                <a:lnTo>
                  <a:pt x="185847" y="0"/>
                </a:lnTo>
                <a:lnTo>
                  <a:pt x="185847" y="234667"/>
                </a:lnTo>
                <a:lnTo>
                  <a:pt x="25529" y="0"/>
                </a:lnTo>
                <a:lnTo>
                  <a:pt x="0" y="0"/>
                </a:lnTo>
                <a:lnTo>
                  <a:pt x="0" y="300678"/>
                </a:lnTo>
                <a:lnTo>
                  <a:pt x="25529" y="300678"/>
                </a:lnTo>
                <a:lnTo>
                  <a:pt x="25529" y="66011"/>
                </a:lnTo>
                <a:lnTo>
                  <a:pt x="192337" y="300678"/>
                </a:lnTo>
                <a:lnTo>
                  <a:pt x="217867" y="300678"/>
                </a:lnTo>
                <a:lnTo>
                  <a:pt x="217867" y="0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" name="bg object 54"/>
          <p:cNvSpPr>
            <a:spLocks/>
          </p:cNvSpPr>
          <p:nvPr/>
        </p:nvSpPr>
        <p:spPr bwMode="auto">
          <a:xfrm>
            <a:off x="8596314" y="2091267"/>
            <a:ext cx="219075" cy="402167"/>
          </a:xfrm>
          <a:custGeom>
            <a:avLst/>
            <a:gdLst>
              <a:gd name="T0" fmla="*/ 219136 w 218440"/>
              <a:gd name="T1" fmla="*/ 0 h 300989"/>
              <a:gd name="T2" fmla="*/ 0 w 218440"/>
              <a:gd name="T3" fmla="*/ 0 h 300989"/>
              <a:gd name="T4" fmla="*/ 0 w 218440"/>
              <a:gd name="T5" fmla="*/ 36742 h 300989"/>
              <a:gd name="T6" fmla="*/ 96621 w 218440"/>
              <a:gd name="T7" fmla="*/ 36742 h 300989"/>
              <a:gd name="T8" fmla="*/ 96621 w 218440"/>
              <a:gd name="T9" fmla="*/ 302148 h 300989"/>
              <a:gd name="T10" fmla="*/ 129055 w 218440"/>
              <a:gd name="T11" fmla="*/ 302148 h 300989"/>
              <a:gd name="T12" fmla="*/ 129055 w 218440"/>
              <a:gd name="T13" fmla="*/ 36742 h 300989"/>
              <a:gd name="T14" fmla="*/ 219136 w 218440"/>
              <a:gd name="T15" fmla="*/ 36742 h 300989"/>
              <a:gd name="T16" fmla="*/ 219136 w 218440"/>
              <a:gd name="T17" fmla="*/ 0 h 30098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8440" h="300989">
                <a:moveTo>
                  <a:pt x="217868" y="0"/>
                </a:moveTo>
                <a:lnTo>
                  <a:pt x="0" y="0"/>
                </a:lnTo>
                <a:lnTo>
                  <a:pt x="0" y="36588"/>
                </a:lnTo>
                <a:lnTo>
                  <a:pt x="96062" y="36588"/>
                </a:lnTo>
                <a:lnTo>
                  <a:pt x="96062" y="300875"/>
                </a:lnTo>
                <a:lnTo>
                  <a:pt x="128308" y="300875"/>
                </a:lnTo>
                <a:lnTo>
                  <a:pt x="128308" y="36588"/>
                </a:lnTo>
                <a:lnTo>
                  <a:pt x="217868" y="36588"/>
                </a:lnTo>
                <a:lnTo>
                  <a:pt x="217868" y="0"/>
                </a:lnTo>
                <a:close/>
              </a:path>
            </a:pathLst>
          </a:custGeom>
          <a:solidFill>
            <a:srgbClr val="3B3B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1" name="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2" name="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F11F-6FC2-4D0F-BA39-339051C5DCD5}" type="datetimeFigureOut">
              <a:rPr lang="en-US"/>
              <a:pPr>
                <a:defRPr/>
              </a:pPr>
              <a:t>2/7/2023</a:t>
            </a:fld>
            <a:endParaRPr lang="en-US"/>
          </a:p>
        </p:txBody>
      </p:sp>
      <p:sp>
        <p:nvSpPr>
          <p:cNvPr id="43" name="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9645A4-4683-496C-A1C2-5630212823D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77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7XhrXUoD6U&amp;t=73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8229600" cy="179704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ГРУПИ РІВНИХ </a:t>
            </a:r>
            <a:b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для </a:t>
            </a:r>
            <a:r>
              <a:rPr lang="ru-RU" sz="3600" b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медичних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освітян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.</a:t>
            </a:r>
            <a:br>
              <a:rPr lang="ru-RU" sz="36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ЛЮДЯНІСТЬ </a:t>
            </a:r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та </a:t>
            </a:r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ЕМПАТІЯ </a:t>
            </a:r>
            <a:b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в </a:t>
            </a:r>
            <a:r>
              <a:rPr lang="ru-RU" sz="3600" b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роботі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медика.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5126" cy="232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6672"/>
            <a:ext cx="340501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ject 3"/>
          <p:cNvSpPr>
            <a:spLocks noGrp="1"/>
          </p:cNvSpPr>
          <p:nvPr>
            <p:ph type="title"/>
          </p:nvPr>
        </p:nvSpPr>
        <p:spPr>
          <a:xfrm>
            <a:off x="858838" y="1970618"/>
            <a:ext cx="7435850" cy="2165349"/>
          </a:xfrm>
        </p:spPr>
        <p:txBody>
          <a:bodyPr tIns="9049">
            <a:normAutofit fontScale="90000"/>
          </a:bodyPr>
          <a:lstStyle/>
          <a:p>
            <a:pPr eaLnBrk="1" hangingPunct="1">
              <a:spcBef>
                <a:spcPts val="75"/>
              </a:spcBef>
            </a:pPr>
            <a:r>
              <a:rPr lang="ru-RU" altLang="ru-RU" b="1" dirty="0" err="1" smtClean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>Місце</a:t>
            </a:r>
            <a:r>
              <a:rPr lang="ru-RU" altLang="ru-RU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> </a:t>
            </a:r>
            <a:r>
              <a:rPr lang="ru-RU" altLang="ru-RU" b="1" dirty="0" err="1" smtClean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>груп</a:t>
            </a:r>
            <a:r>
              <a:rPr lang="ru-RU" altLang="ru-RU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> </a:t>
            </a:r>
            <a:r>
              <a:rPr lang="ru-RU" altLang="ru-RU" b="1" dirty="0" err="1" smtClean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>рівних</a:t>
            </a:r>
            <a:r>
              <a:rPr lang="ru-RU" altLang="ru-RU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> у </a:t>
            </a:r>
            <a:r>
              <a:rPr lang="ru-RU" altLang="ru-RU" b="1" dirty="0" err="1" smtClean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>системі</a:t>
            </a:r>
            <a:r>
              <a:rPr lang="ru-RU" altLang="ru-RU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/>
            </a:r>
            <a:br>
              <a:rPr lang="ru-RU" altLang="ru-RU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</a:br>
            <a:r>
              <a:rPr lang="ru-RU" altLang="ru-RU" b="1" dirty="0" err="1" smtClean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>безперервного</a:t>
            </a:r>
            <a:r>
              <a:rPr lang="ru-RU" altLang="ru-RU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> </a:t>
            </a:r>
            <a:r>
              <a:rPr lang="ru-RU" altLang="ru-RU" b="1" dirty="0" err="1" smtClean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>професійного</a:t>
            </a:r>
            <a:r>
              <a:rPr lang="ru-RU" altLang="ru-RU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> </a:t>
            </a:r>
            <a:r>
              <a:rPr lang="ru-RU" altLang="ru-RU" b="1" dirty="0" err="1" smtClean="0">
                <a:solidFill>
                  <a:srgbClr val="C00000"/>
                </a:solidFill>
                <a:latin typeface="Bookman Old Style" panose="02050604050505020204" pitchFamily="18" charset="0"/>
                <a:cs typeface="Arial" charset="0"/>
              </a:rPr>
              <a:t>розвитку</a:t>
            </a:r>
            <a:endParaRPr lang="ru-RU" altLang="ru-RU" b="1" dirty="0" smtClean="0">
              <a:solidFill>
                <a:srgbClr val="C00000"/>
              </a:solidFill>
              <a:latin typeface="Bookman Old Style" panose="02050604050505020204" pitchFamily="18" charset="0"/>
              <a:cs typeface="Arial" charset="0"/>
            </a:endParaRPr>
          </a:p>
        </p:txBody>
      </p:sp>
      <p:pic>
        <p:nvPicPr>
          <p:cNvPr id="13315" name="object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478367"/>
            <a:ext cx="1266825" cy="72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6" y="508001"/>
            <a:ext cx="14382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object 6"/>
          <p:cNvGrpSpPr>
            <a:grpSpLocks/>
          </p:cNvGrpSpPr>
          <p:nvPr/>
        </p:nvGrpSpPr>
        <p:grpSpPr bwMode="auto">
          <a:xfrm>
            <a:off x="5956301" y="493184"/>
            <a:ext cx="1520825" cy="719667"/>
            <a:chOff x="7941564" y="493776"/>
            <a:chExt cx="2026920" cy="718185"/>
          </a:xfrm>
        </p:grpSpPr>
        <p:pic>
          <p:nvPicPr>
            <p:cNvPr id="13319" name="object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672" y="509016"/>
              <a:ext cx="1162812" cy="487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object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1564" y="493776"/>
              <a:ext cx="2026920" cy="71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8" name="object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4" y="5725585"/>
            <a:ext cx="1597025" cy="8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746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347133"/>
            <a:ext cx="8001000" cy="730251"/>
          </a:xfrm>
        </p:spPr>
        <p:txBody>
          <a:bodyPr tIns="9049" rtlCol="0"/>
          <a:lstStyle/>
          <a:p>
            <a:pPr marL="9525" eaLnBrk="1" fontAlgn="auto" hangingPunct="1">
              <a:spcBef>
                <a:spcPts val="71"/>
              </a:spcBef>
              <a:spcAft>
                <a:spcPts val="0"/>
              </a:spcAft>
              <a:defRPr/>
            </a:pPr>
            <a:r>
              <a:rPr b="1" spc="-8" dirty="0">
                <a:solidFill>
                  <a:srgbClr val="C00000"/>
                </a:solidFill>
                <a:latin typeface="Bookman Old Style" panose="02050604050505020204" pitchFamily="18" charset="0"/>
              </a:rPr>
              <a:t>Визначення </a:t>
            </a:r>
            <a:r>
              <a:rPr b="1" spc="-4" dirty="0">
                <a:solidFill>
                  <a:srgbClr val="C00000"/>
                </a:solidFill>
                <a:latin typeface="Bookman Old Style" panose="02050604050505020204" pitchFamily="18" charset="0"/>
              </a:rPr>
              <a:t>груп</a:t>
            </a:r>
            <a:r>
              <a:rPr b="1" spc="23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b="1" spc="-4" dirty="0">
                <a:solidFill>
                  <a:srgbClr val="C00000"/>
                </a:solidFill>
                <a:latin typeface="Bookman Old Style" panose="02050604050505020204" pitchFamily="18" charset="0"/>
              </a:rPr>
              <a:t>рівних</a:t>
            </a:r>
          </a:p>
        </p:txBody>
      </p:sp>
      <p:sp>
        <p:nvSpPr>
          <p:cNvPr id="4" name="object 4"/>
          <p:cNvSpPr>
            <a:spLocks noGrp="1"/>
          </p:cNvSpPr>
          <p:nvPr>
            <p:ph type="sldNum" sz="quarter" idx="12"/>
          </p:nvPr>
        </p:nvSpPr>
        <p:spPr>
          <a:xfrm>
            <a:off x="6583364" y="6377518"/>
            <a:ext cx="2103437" cy="205316"/>
          </a:xfrm>
        </p:spPr>
        <p:txBody>
          <a:bodyPr vert="horz" rtlCol="0"/>
          <a:lstStyle/>
          <a:p>
            <a:pPr marL="28575">
              <a:lnSpc>
                <a:spcPts val="1241"/>
              </a:lnSpc>
              <a:defRPr/>
            </a:pPr>
            <a:fld id="{6EF9E54E-5880-486F-BB1B-9428E1F4402A}" type="slidenum">
              <a:rPr dirty="0"/>
              <a:pPr marL="28575">
                <a:lnSpc>
                  <a:spcPts val="1241"/>
                </a:lnSpc>
                <a:defRPr/>
              </a:pPr>
              <a:t>11</a:t>
            </a:fld>
            <a:endParaRPr dirty="0"/>
          </a:p>
        </p:txBody>
      </p:sp>
      <p:sp>
        <p:nvSpPr>
          <p:cNvPr id="14340" name="object 3"/>
          <p:cNvSpPr txBox="1">
            <a:spLocks noChangeArrowheads="1"/>
          </p:cNvSpPr>
          <p:nvPr/>
        </p:nvSpPr>
        <p:spPr bwMode="auto">
          <a:xfrm>
            <a:off x="762000" y="1295401"/>
            <a:ext cx="7772400" cy="353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525" rIns="0" bIns="0">
            <a:spAutoFit/>
          </a:bodyPr>
          <a:lstStyle>
            <a:lvl1pPr marL="95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75"/>
              </a:spcBef>
            </a:pPr>
            <a:r>
              <a:rPr lang="ru-RU" altLang="ru-RU" sz="2100" b="1">
                <a:latin typeface="Arial" charset="0"/>
              </a:rPr>
              <a:t>«Безперервне, регулярне, систематичне й критичне  обговорення групою колег </a:t>
            </a:r>
            <a:r>
              <a:rPr lang="ru-RU" altLang="ru-RU" sz="2100">
                <a:latin typeface="Arial" charset="0"/>
              </a:rPr>
              <a:t>(викладач</a:t>
            </a:r>
            <a:r>
              <a:rPr lang="uk-UA" altLang="ru-RU" sz="2100">
                <a:latin typeface="Arial" charset="0"/>
              </a:rPr>
              <a:t>ів) </a:t>
            </a:r>
            <a:r>
              <a:rPr lang="ru-RU" altLang="ru-RU" sz="2100">
                <a:latin typeface="Arial" charset="0"/>
              </a:rPr>
              <a:t> </a:t>
            </a:r>
            <a:r>
              <a:rPr lang="ru-RU" altLang="ru-RU" sz="2100" b="1">
                <a:latin typeface="Arial" charset="0"/>
              </a:rPr>
              <a:t>їхньої власної діяльності й  проблемних ситуацій, </a:t>
            </a:r>
            <a:r>
              <a:rPr lang="ru-RU" altLang="ru-RU" sz="2100">
                <a:latin typeface="Arial" charset="0"/>
              </a:rPr>
              <a:t>використовуючи </a:t>
            </a:r>
            <a:r>
              <a:rPr lang="ru-RU" altLang="ru-RU" sz="2100" b="1">
                <a:latin typeface="Arial" charset="0"/>
              </a:rPr>
              <a:t>структурований  підхід </a:t>
            </a:r>
            <a:r>
              <a:rPr lang="ru-RU" altLang="ru-RU" sz="2100">
                <a:latin typeface="Arial" charset="0"/>
              </a:rPr>
              <a:t>(як обговорення серед рівних, обговорення з іншими  спеціалістами, лекції, семінари, воркшопи) з метою</a:t>
            </a:r>
            <a:r>
              <a:rPr lang="uk-UA" altLang="ru-RU" sz="2100">
                <a:latin typeface="Arial" charset="0"/>
              </a:rPr>
              <a:t> </a:t>
            </a:r>
            <a:r>
              <a:rPr lang="ru-RU" altLang="ru-RU" sz="2100">
                <a:latin typeface="Arial" charset="0"/>
              </a:rPr>
              <a:t>досягнення </a:t>
            </a:r>
            <a:r>
              <a:rPr lang="ru-RU" altLang="ru-RU" sz="2100" b="1">
                <a:latin typeface="Arial" charset="0"/>
              </a:rPr>
              <a:t>безперервного поліпшення якості </a:t>
            </a:r>
            <a:r>
              <a:rPr lang="uk-UA" altLang="ru-RU" sz="2100" b="1">
                <a:latin typeface="Arial" charset="0"/>
              </a:rPr>
              <a:t>медичної освіти</a:t>
            </a:r>
            <a:r>
              <a:rPr lang="ru-RU" altLang="ru-RU" sz="2100" b="1">
                <a:latin typeface="Arial" charset="0"/>
              </a:rPr>
              <a:t>».</a:t>
            </a:r>
            <a:endParaRPr lang="uk-UA" altLang="ru-RU" sz="2100" b="1">
              <a:latin typeface="Arial" charset="0"/>
            </a:endParaRPr>
          </a:p>
          <a:p>
            <a:pPr algn="just" eaLnBrk="1" hangingPunct="1"/>
            <a:endParaRPr lang="ru-RU" altLang="ru-RU" sz="2000" i="1">
              <a:latin typeface="Arial" charset="0"/>
            </a:endParaRPr>
          </a:p>
          <a:p>
            <a:pPr algn="just" eaLnBrk="1" hangingPunct="1"/>
            <a:r>
              <a:rPr lang="ru-RU" altLang="ru-RU" sz="2000" i="1">
                <a:latin typeface="Arial" charset="0"/>
              </a:rPr>
              <a:t>(Обговорення проблемних питань, зважаючи на  власний досвід, досвід колег, i порівнюючи з медичною літературою)</a:t>
            </a:r>
          </a:p>
          <a:p>
            <a:pPr eaLnBrk="1" hangingPunct="1">
              <a:spcBef>
                <a:spcPts val="75"/>
              </a:spcBef>
            </a:pPr>
            <a:endParaRPr lang="ru-RU" altLang="ru-RU" sz="21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14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6064" y="376768"/>
            <a:ext cx="6116637" cy="802217"/>
          </a:xfrm>
        </p:spPr>
        <p:txBody>
          <a:bodyPr tIns="9525" rtlCol="0"/>
          <a:lstStyle/>
          <a:p>
            <a:pPr marL="9525" eaLnBrk="1" fontAlgn="auto" hangingPunct="1">
              <a:spcBef>
                <a:spcPts val="75"/>
              </a:spcBef>
              <a:spcAft>
                <a:spcPts val="0"/>
              </a:spcAft>
              <a:defRPr/>
            </a:pPr>
            <a:r>
              <a:rPr sz="3800" spc="-4" dirty="0">
                <a:solidFill>
                  <a:srgbClr val="C00000"/>
                </a:solidFill>
              </a:rPr>
              <a:t>Місце </a:t>
            </a:r>
            <a:r>
              <a:rPr sz="3800" dirty="0">
                <a:solidFill>
                  <a:srgbClr val="C00000"/>
                </a:solidFill>
              </a:rPr>
              <a:t>ГР в </a:t>
            </a:r>
            <a:r>
              <a:rPr sz="3800" spc="-4" dirty="0">
                <a:solidFill>
                  <a:srgbClr val="C00000"/>
                </a:solidFill>
              </a:rPr>
              <a:t>структурі</a:t>
            </a:r>
            <a:r>
              <a:rPr sz="3800" spc="-56" dirty="0">
                <a:solidFill>
                  <a:srgbClr val="C00000"/>
                </a:solidFill>
              </a:rPr>
              <a:t> </a:t>
            </a:r>
            <a:r>
              <a:rPr sz="3800" dirty="0">
                <a:solidFill>
                  <a:srgbClr val="C00000"/>
                </a:solidFill>
              </a:rPr>
              <a:t>БПР</a:t>
            </a:r>
          </a:p>
        </p:txBody>
      </p:sp>
      <p:grpSp>
        <p:nvGrpSpPr>
          <p:cNvPr id="15363" name="object 3"/>
          <p:cNvGrpSpPr>
            <a:grpSpLocks/>
          </p:cNvGrpSpPr>
          <p:nvPr/>
        </p:nvGrpSpPr>
        <p:grpSpPr bwMode="auto">
          <a:xfrm>
            <a:off x="1130300" y="1257301"/>
            <a:ext cx="6883400" cy="5306484"/>
            <a:chOff x="1507236" y="1257553"/>
            <a:chExt cx="9177655" cy="5306060"/>
          </a:xfrm>
        </p:grpSpPr>
        <p:sp>
          <p:nvSpPr>
            <p:cNvPr id="15371" name="object 4"/>
            <p:cNvSpPr>
              <a:spLocks/>
            </p:cNvSpPr>
            <p:nvPr/>
          </p:nvSpPr>
          <p:spPr bwMode="auto">
            <a:xfrm>
              <a:off x="1507236" y="1269491"/>
              <a:ext cx="9177655" cy="5280660"/>
            </a:xfrm>
            <a:custGeom>
              <a:avLst/>
              <a:gdLst>
                <a:gd name="T0" fmla="*/ 9177527 w 9177655"/>
                <a:gd name="T1" fmla="*/ 0 h 5280659"/>
                <a:gd name="T2" fmla="*/ 0 w 9177655"/>
                <a:gd name="T3" fmla="*/ 0 h 5280659"/>
                <a:gd name="T4" fmla="*/ 0 w 9177655"/>
                <a:gd name="T5" fmla="*/ 5280662 h 5280659"/>
                <a:gd name="T6" fmla="*/ 9177527 w 9177655"/>
                <a:gd name="T7" fmla="*/ 5280662 h 5280659"/>
                <a:gd name="T8" fmla="*/ 9177527 w 9177655"/>
                <a:gd name="T9" fmla="*/ 0 h 5280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77655" h="5280659">
                  <a:moveTo>
                    <a:pt x="9177527" y="0"/>
                  </a:moveTo>
                  <a:lnTo>
                    <a:pt x="0" y="0"/>
                  </a:lnTo>
                  <a:lnTo>
                    <a:pt x="0" y="5280660"/>
                  </a:lnTo>
                  <a:lnTo>
                    <a:pt x="9177527" y="5280660"/>
                  </a:lnTo>
                  <a:lnTo>
                    <a:pt x="9177527" y="0"/>
                  </a:lnTo>
                  <a:close/>
                </a:path>
              </a:pathLst>
            </a:custGeom>
            <a:solidFill>
              <a:srgbClr val="DBE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15372" name="object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022" y="1257553"/>
              <a:ext cx="8683244" cy="5306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4" name="object 6"/>
          <p:cNvSpPr txBox="1">
            <a:spLocks noChangeArrowheads="1"/>
          </p:cNvSpPr>
          <p:nvPr/>
        </p:nvSpPr>
        <p:spPr bwMode="auto">
          <a:xfrm>
            <a:off x="4673600" y="3393018"/>
            <a:ext cx="425450" cy="51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001" rIns="0" bIns="0">
            <a:spAutoFit/>
          </a:bodyPr>
          <a:lstStyle>
            <a:lvl1pPr marL="95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75"/>
              </a:spcBef>
            </a:pPr>
            <a:r>
              <a:rPr lang="ru-RU" altLang="ru-RU" sz="3300" b="1">
                <a:cs typeface="Calibri" pitchFamily="34" charset="0"/>
              </a:rPr>
              <a:t>ГР</a:t>
            </a:r>
            <a:endParaRPr lang="ru-RU" altLang="ru-RU" sz="3300">
              <a:cs typeface="Calibri" pitchFamily="34" charset="0"/>
            </a:endParaRPr>
          </a:p>
        </p:txBody>
      </p:sp>
      <p:sp>
        <p:nvSpPr>
          <p:cNvPr id="15365" name="object 7"/>
          <p:cNvSpPr txBox="1">
            <a:spLocks noChangeArrowheads="1"/>
          </p:cNvSpPr>
          <p:nvPr/>
        </p:nvSpPr>
        <p:spPr bwMode="auto">
          <a:xfrm>
            <a:off x="4295775" y="1437218"/>
            <a:ext cx="838200" cy="37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001" rIns="0" bIns="0">
            <a:spAutoFit/>
          </a:bodyPr>
          <a:lstStyle>
            <a:lvl1pPr marL="952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75"/>
              </a:spcBef>
            </a:pPr>
            <a:r>
              <a:rPr lang="ru-RU" altLang="ru-RU" sz="2400" b="1">
                <a:cs typeface="Calibri" pitchFamily="34" charset="0"/>
              </a:rPr>
              <a:t>Лекції</a:t>
            </a:r>
            <a:endParaRPr lang="ru-RU" altLang="ru-RU" sz="2400">
              <a:cs typeface="Calibri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76975" y="2798233"/>
            <a:ext cx="1112838" cy="332303"/>
          </a:xfrm>
          <a:prstGeom prst="rect">
            <a:avLst/>
          </a:prstGeom>
        </p:spPr>
        <p:txBody>
          <a:bodyPr lIns="0" tIns="9049" rIns="0" bIns="0">
            <a:spAutoFit/>
          </a:bodyPr>
          <a:lstStyle/>
          <a:p>
            <a:pPr marL="9525" fontAlgn="auto">
              <a:spcBef>
                <a:spcPts val="71"/>
              </a:spcBef>
              <a:spcAft>
                <a:spcPts val="0"/>
              </a:spcAft>
              <a:defRPr/>
            </a:pPr>
            <a:r>
              <a:rPr sz="2100" b="1" spc="-11" dirty="0">
                <a:latin typeface="Calibri"/>
                <a:cs typeface="Calibri"/>
              </a:rPr>
              <a:t>Семінари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40464" y="4720167"/>
            <a:ext cx="1222375" cy="332303"/>
          </a:xfrm>
          <a:prstGeom prst="rect">
            <a:avLst/>
          </a:prstGeom>
        </p:spPr>
        <p:txBody>
          <a:bodyPr lIns="0" tIns="9049" rIns="0" bIns="0">
            <a:spAutoFit/>
          </a:bodyPr>
          <a:lstStyle/>
          <a:p>
            <a:pPr marL="9525" fontAlgn="auto">
              <a:spcBef>
                <a:spcPts val="71"/>
              </a:spcBef>
              <a:spcAft>
                <a:spcPts val="0"/>
              </a:spcAft>
              <a:defRPr/>
            </a:pPr>
            <a:r>
              <a:rPr sz="2100" b="1" spc="-8" dirty="0">
                <a:latin typeface="Calibri"/>
                <a:cs typeface="Calibri"/>
              </a:rPr>
              <a:t>Воркшопи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5368" name="object 10"/>
          <p:cNvSpPr txBox="1">
            <a:spLocks noChangeArrowheads="1"/>
          </p:cNvSpPr>
          <p:nvPr/>
        </p:nvSpPr>
        <p:spPr bwMode="auto">
          <a:xfrm>
            <a:off x="3886201" y="5418667"/>
            <a:ext cx="1516063" cy="60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9529" rIns="0" bIns="0">
            <a:spAutoFit/>
          </a:bodyPr>
          <a:lstStyle>
            <a:lvl1pPr marL="9525" indent="28098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2150"/>
              </a:lnSpc>
              <a:spcBef>
                <a:spcPts val="313"/>
              </a:spcBef>
            </a:pPr>
            <a:r>
              <a:rPr lang="ru-RU" altLang="ru-RU" sz="2000" b="1">
                <a:cs typeface="Calibri" pitchFamily="34" charset="0"/>
              </a:rPr>
              <a:t>Думка  спеціалістів</a:t>
            </a:r>
            <a:endParaRPr lang="ru-RU" altLang="ru-RU" sz="2000">
              <a:cs typeface="Calibri" pitchFamily="34" charset="0"/>
            </a:endParaRPr>
          </a:p>
        </p:txBody>
      </p:sp>
      <p:sp>
        <p:nvSpPr>
          <p:cNvPr id="15369" name="object 11"/>
          <p:cNvSpPr txBox="1">
            <a:spLocks noChangeArrowheads="1"/>
          </p:cNvSpPr>
          <p:nvPr/>
        </p:nvSpPr>
        <p:spPr bwMode="auto">
          <a:xfrm>
            <a:off x="2351089" y="4682068"/>
            <a:ext cx="909637" cy="54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671" rIns="0" bIns="0">
            <a:spAutoFit/>
          </a:bodyPr>
          <a:lstStyle>
            <a:lvl1pPr marL="9525" indent="5556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1975"/>
              </a:lnSpc>
              <a:spcBef>
                <a:spcPts val="288"/>
              </a:spcBef>
            </a:pPr>
            <a:r>
              <a:rPr lang="ru-RU" altLang="ru-RU" b="1">
                <a:cs typeface="Calibri" pitchFamily="34" charset="0"/>
              </a:rPr>
              <a:t>Розгляд  випадків</a:t>
            </a:r>
            <a:endParaRPr lang="ru-RU" altLang="ru-RU">
              <a:cs typeface="Calibri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65326" y="2717800"/>
            <a:ext cx="1471613" cy="332303"/>
          </a:xfrm>
          <a:prstGeom prst="rect">
            <a:avLst/>
          </a:prstGeom>
        </p:spPr>
        <p:txBody>
          <a:bodyPr lIns="0" tIns="9049" rIns="0" bIns="0">
            <a:spAutoFit/>
          </a:bodyPr>
          <a:lstStyle/>
          <a:p>
            <a:pPr marL="9525" fontAlgn="auto">
              <a:spcBef>
                <a:spcPts val="71"/>
              </a:spcBef>
              <a:spcAft>
                <a:spcPts val="0"/>
              </a:spcAft>
              <a:defRPr/>
            </a:pPr>
            <a:r>
              <a:rPr sz="2100" b="1" spc="-8" dirty="0">
                <a:latin typeface="Calibri"/>
                <a:cs typeface="Calibri"/>
              </a:rPr>
              <a:t>Конференції</a:t>
            </a:r>
            <a:endParaRPr sz="21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201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БПР в </a:t>
            </a:r>
            <a:r>
              <a:rPr lang="ru-RU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Україні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8964488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	«</a:t>
            </a:r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Положення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про систему </a:t>
            </a:r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безперервного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професійного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розвитку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фахівців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у </a:t>
            </a:r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сфері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охорони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здоров’я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»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	</a:t>
            </a:r>
            <a:r>
              <a:rPr lang="ru-RU" sz="3000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Проєкт</a:t>
            </a:r>
            <a:r>
              <a:rPr lang="ru-RU" sz="3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«</a:t>
            </a:r>
            <a:r>
              <a:rPr lang="ru-RU" sz="3000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Розвиток</a:t>
            </a:r>
            <a:r>
              <a:rPr lang="ru-RU" sz="3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000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медичної</a:t>
            </a:r>
            <a:r>
              <a:rPr lang="ru-RU" sz="3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000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освіти</a:t>
            </a:r>
            <a:r>
              <a:rPr lang="ru-RU" sz="3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» обговорив </a:t>
            </a:r>
            <a:r>
              <a:rPr lang="ru-RU" sz="3000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це</a:t>
            </a:r>
            <a:r>
              <a:rPr lang="ru-RU" sz="3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000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питання</a:t>
            </a:r>
            <a:r>
              <a:rPr lang="ru-RU" sz="3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з МОЗ </a:t>
            </a:r>
            <a:r>
              <a:rPr lang="ru-RU" sz="3000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України</a:t>
            </a:r>
            <a:r>
              <a:rPr lang="ru-RU" sz="3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:</a:t>
            </a:r>
          </a:p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	МОЗ </a:t>
            </a:r>
            <a:r>
              <a:rPr lang="ru-RU" i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вважає</a:t>
            </a:r>
            <a:r>
              <a:rPr lang="ru-RU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i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що</a:t>
            </a:r>
            <a:r>
              <a:rPr lang="ru-RU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ГР </a:t>
            </a:r>
            <a:r>
              <a:rPr lang="ru-RU" i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можна</a:t>
            </a:r>
            <a:r>
              <a:rPr lang="ru-RU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віднести</a:t>
            </a:r>
            <a:r>
              <a:rPr lang="ru-RU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до пункту 3.4 </a:t>
            </a:r>
            <a:r>
              <a:rPr lang="ru-RU" i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Додатку</a:t>
            </a:r>
            <a:r>
              <a:rPr lang="ru-RU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5 до Наказу МОЗ </a:t>
            </a:r>
          </a:p>
          <a:p>
            <a:pPr>
              <a:buNone/>
            </a:pPr>
            <a:r>
              <a:rPr lang="ru-RU" i="1" dirty="0">
                <a:solidFill>
                  <a:srgbClr val="C00000"/>
                </a:solidFill>
                <a:latin typeface="Arial Black" panose="020B0A04020102020204" pitchFamily="34" charset="0"/>
              </a:rPr>
              <a:t>	</a:t>
            </a:r>
            <a:r>
              <a:rPr lang="ru-RU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N 446 </a:t>
            </a:r>
            <a:r>
              <a:rPr lang="ru-RU" i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від</a:t>
            </a:r>
            <a:r>
              <a:rPr lang="ru-RU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22 лютого 2019 року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	«</a:t>
            </a:r>
            <a:r>
              <a:rPr lang="ru-RU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тематичне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навчання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бали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– 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 бал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за 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одну годину </a:t>
            </a:r>
            <a:r>
              <a:rPr lang="ru-RU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навчання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»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ГРУПА РІВНИХ </a:t>
            </a:r>
            <a:br>
              <a:rPr lang="uk-UA" sz="3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uk-UA" sz="3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Житомирського медичного інституту</a:t>
            </a:r>
            <a:endParaRPr lang="ru-RU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74" y="1600200"/>
            <a:ext cx="9127926" cy="4525963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2400" dirty="0" err="1">
                <a:latin typeface="Bookman Old Style" panose="02050604050505020204" pitchFamily="18" charset="0"/>
              </a:rPr>
              <a:t>Під</a:t>
            </a:r>
            <a:r>
              <a:rPr lang="ru-RU" sz="2400" dirty="0">
                <a:latin typeface="Bookman Old Style" panose="02050604050505020204" pitchFamily="18" charset="0"/>
              </a:rPr>
              <a:t> патронатом </a:t>
            </a:r>
            <a:r>
              <a:rPr lang="ru-RU" sz="2400" dirty="0" err="1">
                <a:latin typeface="Bookman Old Style" panose="02050604050505020204" pitchFamily="18" charset="0"/>
              </a:rPr>
              <a:t>україно-швейцарського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проєкту</a:t>
            </a:r>
            <a:r>
              <a:rPr lang="ru-RU" sz="2400" dirty="0">
                <a:latin typeface="Bookman Old Style" panose="02050604050505020204" pitchFamily="18" charset="0"/>
              </a:rPr>
              <a:t> «</a:t>
            </a:r>
            <a:r>
              <a:rPr lang="ru-RU" sz="2400" dirty="0" err="1">
                <a:latin typeface="Bookman Old Style" panose="02050604050505020204" pitchFamily="18" charset="0"/>
              </a:rPr>
              <a:t>Розвиток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медичної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освіти</a:t>
            </a:r>
            <a:r>
              <a:rPr lang="ru-RU" sz="2400" dirty="0">
                <a:latin typeface="Bookman Old Style" panose="02050604050505020204" pitchFamily="18" charset="0"/>
              </a:rPr>
              <a:t>» </a:t>
            </a:r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28.01.2021</a:t>
            </a:r>
            <a:r>
              <a:rPr lang="ru-RU" sz="2400" dirty="0">
                <a:latin typeface="Bookman Old Style" panose="02050604050505020204" pitchFamily="18" charset="0"/>
              </a:rPr>
              <a:t> року в </a:t>
            </a:r>
            <a:r>
              <a:rPr lang="ru-RU" sz="2400" dirty="0" err="1">
                <a:latin typeface="Bookman Old Style" panose="02050604050505020204" pitchFamily="18" charset="0"/>
              </a:rPr>
              <a:t>Житомирському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медичному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інституті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започатковано</a:t>
            </a:r>
            <a:r>
              <a:rPr lang="ru-RU" sz="2400" dirty="0">
                <a:latin typeface="Bookman Old Style" panose="02050604050505020204" pitchFamily="18" charset="0"/>
              </a:rPr>
              <a:t> роботу </a:t>
            </a:r>
            <a:r>
              <a:rPr lang="ru-RU" sz="2400" dirty="0" smtClean="0">
                <a:latin typeface="Bookman Old Style" panose="02050604050505020204" pitchFamily="18" charset="0"/>
              </a:rPr>
              <a:t>неформального </a:t>
            </a:r>
            <a:r>
              <a:rPr lang="ru-RU" sz="2400" dirty="0">
                <a:latin typeface="Bookman Old Style" panose="02050604050505020204" pitchFamily="18" charset="0"/>
              </a:rPr>
              <a:t>формату </a:t>
            </a:r>
            <a:r>
              <a:rPr lang="ru-RU" sz="2400" dirty="0" err="1">
                <a:latin typeface="Bookman Old Style" panose="02050604050505020204" pitchFamily="18" charset="0"/>
              </a:rPr>
              <a:t>безперервного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професійного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розвитку</a:t>
            </a:r>
            <a:r>
              <a:rPr lang="ru-RU" sz="2400" dirty="0">
                <a:latin typeface="Bookman Old Style" panose="02050604050505020204" pitchFamily="18" charset="0"/>
              </a:rPr>
              <a:t> – </a:t>
            </a:r>
            <a:r>
              <a:rPr lang="ru-RU" sz="2400" dirty="0" err="1">
                <a:latin typeface="Bookman Old Style" panose="02050604050505020204" pitchFamily="18" charset="0"/>
              </a:rPr>
              <a:t>Групи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Рівних</a:t>
            </a:r>
            <a:r>
              <a:rPr lang="ru-RU" sz="24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2050" name="Picture 2" descr="C:\Users\ааа\Desktop\Боримська Любов Вадимівна\фасілітація\фасилітація жмі\Психоемоцыйне вигорання\изображение_viber_2021-06-29_13-23-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22052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2" r="44829"/>
          <a:stretch/>
        </p:blipFill>
        <p:spPr bwMode="auto">
          <a:xfrm>
            <a:off x="5141435" y="3669626"/>
            <a:ext cx="349174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033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ГРУПИ РІВНИХ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31840" y="1600200"/>
            <a:ext cx="5554960" cy="5141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Формат </a:t>
            </a:r>
            <a:r>
              <a:rPr lang="ru-RU" sz="24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систематичних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структурованих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зустрічей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з </a:t>
            </a:r>
            <a:r>
              <a:rPr lang="ru-RU" sz="24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групою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колег</a:t>
            </a: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з метою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розібрати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складні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випадки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у </a:t>
            </a: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викладанні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здобути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сучасні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знання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побудувати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професійні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зв’язки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з </a:t>
            </a: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колегами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для </a:t>
            </a: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свого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БПР та </a:t>
            </a: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безперервного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поліпшення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якості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медичної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освіти</a:t>
            </a:r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 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0" y="4509120"/>
            <a:ext cx="2880320" cy="216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322177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Важливі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слова у </a:t>
            </a:r>
            <a:r>
              <a:rPr lang="ru-RU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визначенні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ru-RU" dirty="0" smtClean="0"/>
              <a:t>   </a:t>
            </a:r>
          </a:p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-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700808"/>
            <a:ext cx="244827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Регулярні</a:t>
            </a:r>
            <a:endParaRPr lang="ru-RU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299777"/>
            <a:ext cx="3312368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93749"/>
            <a:ext cx="3240360" cy="109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6222" y="3112641"/>
            <a:ext cx="58257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Критичне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ru-RU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обговорення</a:t>
            </a: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19" y="5239247"/>
            <a:ext cx="34628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Структуровані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731" y="3447581"/>
            <a:ext cx="175096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147" y="5372884"/>
            <a:ext cx="179397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96136" y="1368061"/>
            <a:ext cx="3024336" cy="1169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проходять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у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визначені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інтервали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часу,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наприклад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кожні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два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тижні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93369" y="2852936"/>
            <a:ext cx="3371119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обговорення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проблемних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питань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зважаючи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на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власний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досвід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досвід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колег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, i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порівнюючи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з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медичною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літературою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66760" y="5046011"/>
            <a:ext cx="3024336" cy="1288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кожна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зустріч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має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 Black" panose="020B0A04020102020204" pitchFamily="34" charset="0"/>
              </a:rPr>
              <a:t>однакову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структуру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326" y="1794086"/>
            <a:ext cx="17557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Чому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ГР </a:t>
            </a:r>
            <a:r>
              <a:rPr lang="ru-RU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є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чудовим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форматом БПР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507288" cy="453650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● </a:t>
            </a:r>
            <a:r>
              <a:rPr lang="ru-RU" b="1" dirty="0" smtClean="0">
                <a:solidFill>
                  <a:srgbClr val="0070C0"/>
                </a:solidFill>
              </a:rPr>
              <a:t>ГР </a:t>
            </a:r>
            <a:r>
              <a:rPr lang="ru-RU" b="1" dirty="0" err="1" smtClean="0">
                <a:solidFill>
                  <a:srgbClr val="0070C0"/>
                </a:solidFill>
              </a:rPr>
              <a:t>орієнтовані</a:t>
            </a:r>
            <a:r>
              <a:rPr lang="ru-RU" b="1" dirty="0" smtClean="0">
                <a:solidFill>
                  <a:srgbClr val="0070C0"/>
                </a:solidFill>
              </a:rPr>
              <a:t> на проблему. </a:t>
            </a:r>
            <a:r>
              <a:rPr lang="ru-RU" b="1" dirty="0" err="1" smtClean="0">
                <a:solidFill>
                  <a:srgbClr val="0070C0"/>
                </a:solidFill>
              </a:rPr>
              <a:t>Питання</a:t>
            </a:r>
            <a:r>
              <a:rPr lang="ru-RU" b="1" dirty="0" smtClean="0">
                <a:solidFill>
                  <a:srgbClr val="0070C0"/>
                </a:solidFill>
              </a:rPr>
              <a:t> для </a:t>
            </a:r>
            <a:r>
              <a:rPr lang="ru-RU" b="1" dirty="0" err="1" smtClean="0">
                <a:solidFill>
                  <a:srgbClr val="0070C0"/>
                </a:solidFill>
              </a:rPr>
              <a:t>обговорення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виникають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під</a:t>
            </a:r>
            <a:r>
              <a:rPr lang="ru-RU" b="1" dirty="0" smtClean="0">
                <a:solidFill>
                  <a:srgbClr val="0070C0"/>
                </a:solidFill>
              </a:rPr>
              <a:t> час </a:t>
            </a:r>
            <a:r>
              <a:rPr lang="ru-RU" b="1" dirty="0" err="1" smtClean="0">
                <a:solidFill>
                  <a:srgbClr val="0070C0"/>
                </a:solidFill>
              </a:rPr>
              <a:t>щоденної</a:t>
            </a:r>
            <a:r>
              <a:rPr lang="ru-RU" b="1" dirty="0" smtClean="0">
                <a:solidFill>
                  <a:srgbClr val="0070C0"/>
                </a:solidFill>
              </a:rPr>
              <a:t> практики.</a:t>
            </a:r>
          </a:p>
          <a:p>
            <a:pPr>
              <a:buNone/>
            </a:pPr>
            <a:r>
              <a:rPr lang="ru-RU" dirty="0" smtClean="0"/>
              <a:t> ● </a:t>
            </a:r>
            <a:r>
              <a:rPr lang="ru-RU" b="1" dirty="0" smtClean="0">
                <a:solidFill>
                  <a:srgbClr val="C00000"/>
                </a:solidFill>
              </a:rPr>
              <a:t>ГР </a:t>
            </a:r>
            <a:r>
              <a:rPr lang="ru-RU" b="1" dirty="0" err="1" smtClean="0">
                <a:solidFill>
                  <a:srgbClr val="C00000"/>
                </a:solidFill>
              </a:rPr>
              <a:t>заохочують</a:t>
            </a:r>
            <a:r>
              <a:rPr lang="ru-RU" b="1" dirty="0" smtClean="0">
                <a:solidFill>
                  <a:srgbClr val="C00000"/>
                </a:solidFill>
              </a:rPr>
              <a:t> до </a:t>
            </a:r>
            <a:r>
              <a:rPr lang="ru-RU" b="1" dirty="0" err="1" smtClean="0">
                <a:solidFill>
                  <a:srgbClr val="C00000"/>
                </a:solidFill>
              </a:rPr>
              <a:t>самостійного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навчання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</a:p>
          <a:p>
            <a:pPr>
              <a:buNone/>
            </a:pPr>
            <a:r>
              <a:rPr lang="ru-RU" dirty="0" smtClean="0"/>
              <a:t>● </a:t>
            </a:r>
            <a:r>
              <a:rPr lang="ru-RU" b="1" dirty="0" err="1" smtClean="0">
                <a:solidFill>
                  <a:srgbClr val="0070C0"/>
                </a:solidFill>
              </a:rPr>
              <a:t>Під</a:t>
            </a:r>
            <a:r>
              <a:rPr lang="ru-RU" b="1" dirty="0" smtClean="0">
                <a:solidFill>
                  <a:srgbClr val="0070C0"/>
                </a:solidFill>
              </a:rPr>
              <a:t> час </a:t>
            </a:r>
            <a:r>
              <a:rPr lang="ru-RU" b="1" dirty="0" err="1" smtClean="0">
                <a:solidFill>
                  <a:srgbClr val="0070C0"/>
                </a:solidFill>
              </a:rPr>
              <a:t>зустрічей</a:t>
            </a:r>
            <a:r>
              <a:rPr lang="ru-RU" b="1" dirty="0" smtClean="0">
                <a:solidFill>
                  <a:srgbClr val="0070C0"/>
                </a:solidFill>
              </a:rPr>
              <a:t> ГР </a:t>
            </a:r>
            <a:r>
              <a:rPr lang="ru-RU" b="1" dirty="0" err="1" smtClean="0">
                <a:solidFill>
                  <a:srgbClr val="0070C0"/>
                </a:solidFill>
              </a:rPr>
              <a:t>основна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увага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приділяється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практичній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діяльності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ru-RU" dirty="0" smtClean="0"/>
              <a:t>● </a:t>
            </a:r>
            <a:r>
              <a:rPr lang="ru-RU" b="1" dirty="0" err="1" smtClean="0">
                <a:solidFill>
                  <a:srgbClr val="C00000"/>
                </a:solidFill>
              </a:rPr>
              <a:t>Учасники</a:t>
            </a:r>
            <a:r>
              <a:rPr lang="ru-RU" b="1" dirty="0" smtClean="0">
                <a:solidFill>
                  <a:srgbClr val="C00000"/>
                </a:solidFill>
              </a:rPr>
              <a:t> ГР </a:t>
            </a:r>
            <a:r>
              <a:rPr lang="ru-RU" b="1" dirty="0" err="1" smtClean="0">
                <a:solidFill>
                  <a:srgbClr val="C00000"/>
                </a:solidFill>
              </a:rPr>
              <a:t>рівноправні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</a:p>
          <a:p>
            <a:pPr>
              <a:buNone/>
            </a:pPr>
            <a:r>
              <a:rPr lang="ru-RU" dirty="0" smtClean="0"/>
              <a:t>● </a:t>
            </a:r>
            <a:r>
              <a:rPr lang="ru-RU" b="1" dirty="0" smtClean="0">
                <a:solidFill>
                  <a:srgbClr val="0070C0"/>
                </a:solidFill>
              </a:rPr>
              <a:t>ГР </a:t>
            </a:r>
            <a:r>
              <a:rPr lang="ru-RU" b="1" dirty="0" err="1" smtClean="0">
                <a:solidFill>
                  <a:srgbClr val="0070C0"/>
                </a:solidFill>
              </a:rPr>
              <a:t>надають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можливість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обмінюватись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ідеями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42617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Чому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ГР </a:t>
            </a:r>
            <a:r>
              <a:rPr lang="ru-RU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є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чудовим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форматом БПР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507288" cy="45693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● </a:t>
            </a:r>
            <a:r>
              <a:rPr lang="ru-RU" b="1" dirty="0" err="1" smtClean="0">
                <a:solidFill>
                  <a:srgbClr val="C00000"/>
                </a:solidFill>
              </a:rPr>
              <a:t>Учасники</a:t>
            </a:r>
            <a:r>
              <a:rPr lang="ru-RU" b="1" dirty="0" smtClean="0">
                <a:solidFill>
                  <a:srgbClr val="C00000"/>
                </a:solidFill>
              </a:rPr>
              <a:t> ГР </a:t>
            </a:r>
            <a:r>
              <a:rPr lang="ru-RU" b="1" dirty="0" err="1" smtClean="0">
                <a:solidFill>
                  <a:srgbClr val="C00000"/>
                </a:solidFill>
              </a:rPr>
              <a:t>знайомі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з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робочим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середовищем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одне</a:t>
            </a:r>
            <a:r>
              <a:rPr lang="ru-RU" b="1" dirty="0" smtClean="0">
                <a:solidFill>
                  <a:srgbClr val="C00000"/>
                </a:solidFill>
              </a:rPr>
              <a:t> одного.</a:t>
            </a:r>
          </a:p>
          <a:p>
            <a:pPr>
              <a:buNone/>
            </a:pPr>
            <a:r>
              <a:rPr lang="ru-RU" dirty="0" smtClean="0"/>
              <a:t> ● </a:t>
            </a:r>
            <a:r>
              <a:rPr lang="ru-RU" b="1" dirty="0" err="1" smtClean="0">
                <a:solidFill>
                  <a:srgbClr val="0070C0"/>
                </a:solidFill>
              </a:rPr>
              <a:t>Групою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можна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досягти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більшого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</a:rPr>
              <a:t>ніж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самостійно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ru-RU" dirty="0" smtClean="0"/>
              <a:t>● </a:t>
            </a:r>
            <a:r>
              <a:rPr lang="ru-RU" b="1" dirty="0" smtClean="0">
                <a:solidFill>
                  <a:srgbClr val="C00000"/>
                </a:solidFill>
              </a:rPr>
              <a:t>ГР </a:t>
            </a:r>
            <a:r>
              <a:rPr lang="ru-RU" b="1" dirty="0" err="1" smtClean="0">
                <a:solidFill>
                  <a:srgbClr val="C00000"/>
                </a:solidFill>
              </a:rPr>
              <a:t>сприяє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створенню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професійних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спільнот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5" b="7477"/>
          <a:stretch/>
        </p:blipFill>
        <p:spPr bwMode="auto">
          <a:xfrm>
            <a:off x="2267744" y="4490579"/>
            <a:ext cx="4392488" cy="236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246" y="176533"/>
            <a:ext cx="8229600" cy="1143000"/>
          </a:xfrm>
        </p:spPr>
        <p:txBody>
          <a:bodyPr/>
          <a:lstStyle/>
          <a:p>
            <a:r>
              <a:rPr lang="ru-RU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Учасники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групи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рівних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34747"/>
            <a:ext cx="8660116" cy="5443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Фасилітатор</a:t>
            </a:r>
            <a:r>
              <a:rPr lang="ru-RU" sz="2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26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організатор</a:t>
            </a:r>
            <a:r>
              <a:rPr lang="ru-RU" sz="2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26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протягом</a:t>
            </a:r>
            <a:r>
              <a:rPr lang="ru-RU" sz="2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6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тривалого</a:t>
            </a:r>
            <a:r>
              <a:rPr lang="ru-RU" sz="2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6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періоду</a:t>
            </a:r>
            <a:r>
              <a:rPr lang="ru-RU" sz="2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	</a:t>
            </a:r>
            <a:r>
              <a:rPr lang="ru-RU" b="1" dirty="0" smtClean="0">
                <a:solidFill>
                  <a:srgbClr val="C00000"/>
                </a:solidFill>
              </a:rPr>
              <a:t>	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	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			</a:t>
            </a:r>
            <a:r>
              <a:rPr lang="ru-RU" sz="28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Доповідач,змінюється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							</a:t>
            </a:r>
            <a:r>
              <a:rPr lang="ru-RU" sz="28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щоразу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28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Учасники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 «</a:t>
            </a:r>
            <a:r>
              <a:rPr lang="ru-RU" sz="28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рівні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», з </a:t>
            </a:r>
          </a:p>
          <a:p>
            <a:pPr marL="0" indent="0">
              <a:buNone/>
            </a:pPr>
            <a:r>
              <a:rPr lang="ru-RU" sz="28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однієї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професії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(</a:t>
            </a:r>
            <a:r>
              <a:rPr lang="ru-RU" sz="28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чи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команди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), з одного </a:t>
            </a:r>
          </a:p>
          <a:p>
            <a:pPr marL="0" indent="0">
              <a:buNone/>
            </a:pPr>
            <a:r>
              <a:rPr lang="ru-RU" sz="28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р</a:t>
            </a:r>
            <a:r>
              <a:rPr lang="ru-RU" sz="28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егіону,всього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5 –15 </a:t>
            </a:r>
            <a:r>
              <a:rPr lang="ru-RU" sz="28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учасників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53"/>
          <a:stretch/>
        </p:blipFill>
        <p:spPr bwMode="auto">
          <a:xfrm>
            <a:off x="179512" y="2366410"/>
            <a:ext cx="1872208" cy="251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r="22115"/>
          <a:stretch/>
        </p:blipFill>
        <p:spPr bwMode="auto">
          <a:xfrm>
            <a:off x="6705463" y="1091511"/>
            <a:ext cx="1972383" cy="19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t="12457" r="10125" b="5855"/>
          <a:stretch/>
        </p:blipFill>
        <p:spPr bwMode="auto">
          <a:xfrm>
            <a:off x="6246340" y="4437112"/>
            <a:ext cx="2890631" cy="216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Двойная стрелка влево/вправо 6"/>
          <p:cNvSpPr/>
          <p:nvPr/>
        </p:nvSpPr>
        <p:spPr>
          <a:xfrm>
            <a:off x="5138598" y="1319533"/>
            <a:ext cx="1449625" cy="41611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90" y="3402923"/>
            <a:ext cx="1634014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957705"/>
            <a:ext cx="1512168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Як все</a:t>
            </a:r>
            <a:r>
              <a:rPr lang="uk-UA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починалося…</a:t>
            </a:r>
            <a:endParaRPr lang="ru-RU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b="1" dirty="0">
                <a:latin typeface="Bookman Old Style" panose="02050604050505020204" pitchFamily="18" charset="0"/>
              </a:rPr>
              <a:t>У </a:t>
            </a:r>
            <a:r>
              <a:rPr lang="ru-RU" b="1" dirty="0" err="1">
                <a:latin typeface="Bookman Old Style" panose="02050604050505020204" pitchFamily="18" charset="0"/>
              </a:rPr>
              <a:t>грудні</a:t>
            </a:r>
            <a:r>
              <a:rPr lang="ru-RU" b="1" dirty="0">
                <a:latin typeface="Bookman Old Style" panose="02050604050505020204" pitchFamily="18" charset="0"/>
              </a:rPr>
              <a:t> 2018 р. </a:t>
            </a:r>
            <a:r>
              <a:rPr lang="ru-RU" dirty="0" err="1" smtClean="0">
                <a:latin typeface="Bookman Old Style" panose="02050604050505020204" pitchFamily="18" charset="0"/>
              </a:rPr>
              <a:t>стартував</a:t>
            </a:r>
            <a:r>
              <a:rPr lang="ru-RU" dirty="0" smtClean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Україно-швейцарський</a:t>
            </a:r>
            <a:r>
              <a:rPr lang="ru-RU" dirty="0">
                <a:latin typeface="Bookman Old Style" panose="02050604050505020204" pitchFamily="18" charset="0"/>
              </a:rPr>
              <a:t> проект «</a:t>
            </a:r>
            <a:r>
              <a:rPr lang="ru-RU" dirty="0" err="1">
                <a:latin typeface="Bookman Old Style" panose="02050604050505020204" pitchFamily="18" charset="0"/>
              </a:rPr>
              <a:t>Розвиток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медичної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освіти</a:t>
            </a:r>
            <a:r>
              <a:rPr lang="ru-RU" dirty="0">
                <a:latin typeface="Bookman Old Style" panose="02050604050505020204" pitchFamily="18" charset="0"/>
              </a:rPr>
              <a:t> в </a:t>
            </a:r>
            <a:r>
              <a:rPr lang="ru-RU" dirty="0" err="1">
                <a:latin typeface="Bookman Old Style" panose="02050604050505020204" pitchFamily="18" charset="0"/>
              </a:rPr>
              <a:t>Україні</a:t>
            </a:r>
            <a:r>
              <a:rPr lang="ru-RU" dirty="0">
                <a:latin typeface="Bookman Old Style" panose="02050604050505020204" pitchFamily="18" charset="0"/>
              </a:rPr>
              <a:t>», </a:t>
            </a:r>
            <a:r>
              <a:rPr lang="ru-RU" dirty="0" err="1">
                <a:latin typeface="Bookman Old Style" panose="02050604050505020204" pitchFamily="18" charset="0"/>
              </a:rPr>
              <a:t>що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триватиме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b="1" dirty="0">
                <a:latin typeface="Bookman Old Style" panose="02050604050505020204" pitchFamily="18" charset="0"/>
              </a:rPr>
              <a:t>до </a:t>
            </a:r>
            <a:r>
              <a:rPr lang="ru-RU" b="1" dirty="0" err="1">
                <a:latin typeface="Bookman Old Style" panose="02050604050505020204" pitchFamily="18" charset="0"/>
              </a:rPr>
              <a:t>кінця</a:t>
            </a:r>
            <a:r>
              <a:rPr lang="ru-RU" b="1" dirty="0">
                <a:latin typeface="Bookman Old Style" panose="02050604050505020204" pitchFamily="18" charset="0"/>
              </a:rPr>
              <a:t> 2022 р.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marL="0" indent="457200" algn="just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У </a:t>
            </a:r>
            <a:r>
              <a:rPr lang="ru-RU" dirty="0" err="1">
                <a:latin typeface="Bookman Old Style" panose="02050604050505020204" pitchFamily="18" charset="0"/>
              </a:rPr>
              <a:t>проекті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 smtClean="0">
                <a:latin typeface="Bookman Old Style" panose="02050604050505020204" pitchFamily="18" charset="0"/>
              </a:rPr>
              <a:t>беруть</a:t>
            </a:r>
            <a:r>
              <a:rPr lang="ru-RU" dirty="0" smtClean="0">
                <a:latin typeface="Bookman Old Style" panose="02050604050505020204" pitchFamily="18" charset="0"/>
              </a:rPr>
              <a:t> </a:t>
            </a:r>
            <a:r>
              <a:rPr lang="ru-RU" dirty="0">
                <a:latin typeface="Bookman Old Style" panose="02050604050505020204" pitchFamily="18" charset="0"/>
              </a:rPr>
              <a:t>участь три </a:t>
            </a:r>
            <a:r>
              <a:rPr lang="ru-RU" dirty="0" err="1">
                <a:latin typeface="Bookman Old Style" panose="02050604050505020204" pitchFamily="18" charset="0"/>
              </a:rPr>
              <a:t>медичні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університети</a:t>
            </a:r>
            <a:r>
              <a:rPr lang="ru-RU" dirty="0">
                <a:latin typeface="Bookman Old Style" panose="02050604050505020204" pitchFamily="18" charset="0"/>
              </a:rPr>
              <a:t> і три </a:t>
            </a:r>
            <a:r>
              <a:rPr lang="ru-RU" dirty="0" err="1">
                <a:latin typeface="Bookman Old Style" panose="02050604050505020204" pitchFamily="18" charset="0"/>
              </a:rPr>
              <a:t>заклади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вищої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освіти</a:t>
            </a:r>
            <a:r>
              <a:rPr lang="ru-RU" dirty="0">
                <a:latin typeface="Bookman Old Style" panose="02050604050505020204" pitchFamily="18" charset="0"/>
              </a:rPr>
              <a:t> для </a:t>
            </a:r>
            <a:r>
              <a:rPr lang="ru-RU" dirty="0" err="1">
                <a:latin typeface="Bookman Old Style" panose="02050604050505020204" pitchFamily="18" charset="0"/>
              </a:rPr>
              <a:t>медичних</a:t>
            </a:r>
            <a:r>
              <a:rPr lang="ru-RU" dirty="0">
                <a:latin typeface="Bookman Old Style" panose="02050604050505020204" pitchFamily="18" charset="0"/>
              </a:rPr>
              <a:t> сестер:</a:t>
            </a:r>
          </a:p>
          <a:p>
            <a:pPr marL="0" indent="0" algn="just">
              <a:buNone/>
            </a:pPr>
            <a:endParaRPr lang="ru-RU" dirty="0">
              <a:latin typeface="Bookman Old Style" panose="02050604050505020204" pitchFamily="18" charset="0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err="1">
                <a:latin typeface="Bookman Old Style" panose="02050604050505020204" pitchFamily="18" charset="0"/>
              </a:rPr>
              <a:t>Буковинськии</a:t>
            </a:r>
            <a:r>
              <a:rPr lang="ru-RU" dirty="0">
                <a:latin typeface="Bookman Old Style" panose="02050604050505020204" pitchFamily="18" charset="0"/>
              </a:rPr>
              <a:t>̆ </a:t>
            </a:r>
            <a:r>
              <a:rPr lang="ru-RU" dirty="0" err="1">
                <a:latin typeface="Bookman Old Style" panose="02050604050505020204" pitchFamily="18" charset="0"/>
              </a:rPr>
              <a:t>державнии</a:t>
            </a:r>
            <a:r>
              <a:rPr lang="ru-RU" dirty="0">
                <a:latin typeface="Bookman Old Style" panose="02050604050505020204" pitchFamily="18" charset="0"/>
              </a:rPr>
              <a:t>̆ </a:t>
            </a:r>
            <a:r>
              <a:rPr lang="ru-RU" dirty="0" err="1">
                <a:latin typeface="Bookman Old Style" panose="02050604050505020204" pitchFamily="18" charset="0"/>
              </a:rPr>
              <a:t>медичнии</a:t>
            </a:r>
            <a:r>
              <a:rPr lang="ru-RU" dirty="0">
                <a:latin typeface="Bookman Old Style" panose="02050604050505020204" pitchFamily="18" charset="0"/>
              </a:rPr>
              <a:t>̆ </a:t>
            </a:r>
            <a:r>
              <a:rPr lang="ru-RU" dirty="0" err="1">
                <a:latin typeface="Bookman Old Style" panose="02050604050505020204" pitchFamily="18" charset="0"/>
              </a:rPr>
              <a:t>університет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err="1">
                <a:latin typeface="Bookman Old Style" panose="02050604050505020204" pitchFamily="18" charset="0"/>
              </a:rPr>
              <a:t>Тернопільський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державний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медичний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університет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імені</a:t>
            </a:r>
            <a:r>
              <a:rPr lang="ru-RU" dirty="0">
                <a:latin typeface="Bookman Old Style" panose="02050604050505020204" pitchFamily="18" charset="0"/>
              </a:rPr>
              <a:t> І.Я. </a:t>
            </a:r>
            <a:r>
              <a:rPr lang="ru-RU" dirty="0" err="1">
                <a:latin typeface="Bookman Old Style" panose="02050604050505020204" pitchFamily="18" charset="0"/>
              </a:rPr>
              <a:t>Горбачевського</a:t>
            </a:r>
            <a:r>
              <a:rPr lang="ru-RU" dirty="0">
                <a:latin typeface="Bookman Old Style" panose="02050604050505020204" pitchFamily="18" charset="0"/>
              </a:rPr>
              <a:t> МОЗ </a:t>
            </a:r>
            <a:r>
              <a:rPr lang="ru-RU" dirty="0" err="1">
                <a:latin typeface="Bookman Old Style" panose="02050604050505020204" pitchFamily="18" charset="0"/>
              </a:rPr>
              <a:t>України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err="1">
                <a:latin typeface="Bookman Old Style" panose="02050604050505020204" pitchFamily="18" charset="0"/>
              </a:rPr>
              <a:t>Харківський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національний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медичний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університет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err="1" smtClean="0">
                <a:latin typeface="Bookman Old Style" panose="02050604050505020204" pitchFamily="18" charset="0"/>
              </a:rPr>
              <a:t>Львівська</a:t>
            </a:r>
            <a:r>
              <a:rPr lang="ru-RU" dirty="0" smtClean="0">
                <a:latin typeface="Bookman Old Style" panose="02050604050505020204" pitchFamily="18" charset="0"/>
              </a:rPr>
              <a:t>̆ </a:t>
            </a:r>
            <a:r>
              <a:rPr lang="ru-RU" dirty="0" err="1" smtClean="0">
                <a:latin typeface="Bookman Old Style" panose="02050604050505020204" pitchFamily="18" charset="0"/>
              </a:rPr>
              <a:t>медична</a:t>
            </a:r>
            <a:r>
              <a:rPr lang="ru-RU" dirty="0" smtClean="0">
                <a:latin typeface="Bookman Old Style" panose="02050604050505020204" pitchFamily="18" charset="0"/>
              </a:rPr>
              <a:t> </a:t>
            </a:r>
            <a:r>
              <a:rPr lang="ru-RU" dirty="0" err="1" smtClean="0">
                <a:latin typeface="Bookman Old Style" panose="02050604050505020204" pitchFamily="18" charset="0"/>
              </a:rPr>
              <a:t>академія</a:t>
            </a:r>
            <a:r>
              <a:rPr lang="ru-RU" dirty="0" smtClean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імені</a:t>
            </a:r>
            <a:r>
              <a:rPr lang="ru-RU" dirty="0">
                <a:latin typeface="Bookman Old Style" panose="02050604050505020204" pitchFamily="18" charset="0"/>
              </a:rPr>
              <a:t> Андрея </a:t>
            </a:r>
            <a:r>
              <a:rPr lang="ru-RU" dirty="0" err="1">
                <a:latin typeface="Bookman Old Style" panose="02050604050505020204" pitchFamily="18" charset="0"/>
              </a:rPr>
              <a:t>Крупинського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err="1" smtClean="0">
                <a:latin typeface="Bookman Old Style" panose="02050604050505020204" pitchFamily="18" charset="0"/>
              </a:rPr>
              <a:t>Рівненська</a:t>
            </a:r>
            <a:r>
              <a:rPr lang="ru-RU" dirty="0" smtClean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медична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академія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  <a:r>
              <a:rPr lang="ru-RU" b="1" dirty="0">
                <a:latin typeface="Bookman Old Style" panose="02050604050505020204" pitchFamily="18" charset="0"/>
              </a:rPr>
              <a:t>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b="1" dirty="0" err="1" smtClean="0">
                <a:latin typeface="Bookman Old Style" panose="02050604050505020204" pitchFamily="18" charset="0"/>
              </a:rPr>
              <a:t>Житомирськии</a:t>
            </a:r>
            <a:r>
              <a:rPr lang="ru-RU" b="1" dirty="0">
                <a:latin typeface="Bookman Old Style" panose="02050604050505020204" pitchFamily="18" charset="0"/>
              </a:rPr>
              <a:t>̆ </a:t>
            </a:r>
            <a:r>
              <a:rPr lang="ru-RU" b="1" dirty="0" err="1">
                <a:latin typeface="Bookman Old Style" panose="02050604050505020204" pitchFamily="18" charset="0"/>
              </a:rPr>
              <a:t>медичнии</a:t>
            </a:r>
            <a:r>
              <a:rPr lang="ru-RU" b="1" dirty="0">
                <a:latin typeface="Bookman Old Style" panose="02050604050505020204" pitchFamily="18" charset="0"/>
              </a:rPr>
              <a:t>̆ </a:t>
            </a:r>
            <a:r>
              <a:rPr lang="ru-RU" b="1" dirty="0" err="1">
                <a:latin typeface="Bookman Old Style" panose="02050604050505020204" pitchFamily="18" charset="0"/>
              </a:rPr>
              <a:t>інститут</a:t>
            </a:r>
            <a:r>
              <a:rPr lang="ru-RU" b="1" dirty="0">
                <a:latin typeface="Bookman Old Style" panose="02050604050505020204" pitchFamily="18" charset="0"/>
              </a:rPr>
              <a:t>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80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Фасилітатор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…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b="1" dirty="0" err="1" smtClean="0">
                <a:solidFill>
                  <a:srgbClr val="002060"/>
                </a:solidFill>
              </a:rPr>
              <a:t>має</a:t>
            </a:r>
            <a:r>
              <a:rPr lang="ru-RU" b="1" dirty="0" smtClean="0">
                <a:solidFill>
                  <a:srgbClr val="002060"/>
                </a:solidFill>
              </a:rPr>
              <a:t> бути </a:t>
            </a:r>
            <a:r>
              <a:rPr lang="ru-RU" b="1" dirty="0" err="1" smtClean="0">
                <a:solidFill>
                  <a:srgbClr val="002060"/>
                </a:solidFill>
              </a:rPr>
              <a:t>досвідченим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викладачем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err="1" smtClean="0">
                <a:solidFill>
                  <a:srgbClr val="002060"/>
                </a:solidFill>
              </a:rPr>
              <a:t>його</a:t>
            </a:r>
            <a:r>
              <a:rPr lang="ru-RU" b="1" dirty="0" smtClean="0">
                <a:solidFill>
                  <a:srgbClr val="002060"/>
                </a:solidFill>
              </a:rPr>
              <a:t>/</a:t>
            </a:r>
            <a:r>
              <a:rPr lang="ru-RU" b="1" dirty="0" err="1" smtClean="0">
                <a:solidFill>
                  <a:srgbClr val="002060"/>
                </a:solidFill>
              </a:rPr>
              <a:t>її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мають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поважати</a:t>
            </a:r>
            <a:r>
              <a:rPr lang="ru-RU" b="1" dirty="0" smtClean="0">
                <a:solidFill>
                  <a:srgbClr val="002060"/>
                </a:solidFill>
              </a:rPr>
              <a:t> «</a:t>
            </a:r>
            <a:r>
              <a:rPr lang="ru-RU" b="1" dirty="0" err="1" smtClean="0">
                <a:solidFill>
                  <a:srgbClr val="002060"/>
                </a:solidFill>
              </a:rPr>
              <a:t>рівні</a:t>
            </a:r>
            <a:r>
              <a:rPr lang="ru-RU" b="1" dirty="0" smtClean="0">
                <a:solidFill>
                  <a:srgbClr val="002060"/>
                </a:solidFill>
              </a:rPr>
              <a:t>», </a:t>
            </a:r>
            <a:r>
              <a:rPr lang="ru-RU" b="1" dirty="0" err="1" smtClean="0">
                <a:solidFill>
                  <a:srgbClr val="002060"/>
                </a:solidFill>
              </a:rPr>
              <a:t>він</a:t>
            </a:r>
            <a:r>
              <a:rPr lang="ru-RU" b="1" dirty="0" smtClean="0">
                <a:solidFill>
                  <a:srgbClr val="002060"/>
                </a:solidFill>
              </a:rPr>
              <a:t>/вона </a:t>
            </a:r>
            <a:r>
              <a:rPr lang="ru-RU" b="1" dirty="0" err="1" smtClean="0">
                <a:solidFill>
                  <a:srgbClr val="002060"/>
                </a:solidFill>
              </a:rPr>
              <a:t>має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т.з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</a:rPr>
              <a:t>природний</a:t>
            </a:r>
            <a:r>
              <a:rPr lang="ru-RU" b="1" dirty="0" smtClean="0">
                <a:solidFill>
                  <a:srgbClr val="002060"/>
                </a:solidFill>
              </a:rPr>
              <a:t> авторитет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err="1" smtClean="0">
                <a:solidFill>
                  <a:srgbClr val="002060"/>
                </a:solidFill>
              </a:rPr>
              <a:t>здатен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спілкуватися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керівниками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адміністрацією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err="1" smtClean="0">
                <a:solidFill>
                  <a:srgbClr val="002060"/>
                </a:solidFill>
              </a:rPr>
              <a:t>вмотивований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управляти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групою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err="1" smtClean="0">
                <a:solidFill>
                  <a:srgbClr val="002060"/>
                </a:solidFill>
              </a:rPr>
              <a:t>має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організовувати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структурувати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зустрічі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err="1" smtClean="0">
                <a:solidFill>
                  <a:srgbClr val="002060"/>
                </a:solidFill>
              </a:rPr>
              <a:t>має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отримати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фасилітаторську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підготовку</a:t>
            </a:r>
            <a:r>
              <a:rPr lang="ru-RU" b="1" dirty="0" smtClean="0">
                <a:solidFill>
                  <a:srgbClr val="002060"/>
                </a:solidFill>
              </a:rPr>
              <a:t> (</a:t>
            </a:r>
            <a:r>
              <a:rPr lang="ru-RU" b="1" dirty="0" err="1" smtClean="0">
                <a:solidFill>
                  <a:srgbClr val="002060"/>
                </a:solidFill>
              </a:rPr>
              <a:t>тренінг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Доповідач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…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err="1" smtClean="0">
                <a:solidFill>
                  <a:srgbClr val="0070C0"/>
                </a:solidFill>
              </a:rPr>
              <a:t>Готує</a:t>
            </a:r>
            <a:r>
              <a:rPr lang="ru-RU" b="1" dirty="0" smtClean="0">
                <a:solidFill>
                  <a:srgbClr val="0070C0"/>
                </a:solidFill>
              </a:rPr>
              <a:t>  </a:t>
            </a:r>
            <a:r>
              <a:rPr lang="ru-RU" b="1" dirty="0" err="1" smtClean="0">
                <a:solidFill>
                  <a:srgbClr val="0070C0"/>
                </a:solidFill>
              </a:rPr>
              <a:t>презентацію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</a:t>
            </a:r>
            <a:r>
              <a:rPr lang="ru-RU" b="1" dirty="0" err="1" smtClean="0">
                <a:solidFill>
                  <a:srgbClr val="0070C0"/>
                </a:solidFill>
              </a:rPr>
              <a:t>Презентація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має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містити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опис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проблеми</a:t>
            </a:r>
            <a:r>
              <a:rPr lang="ru-RU" b="1" dirty="0" smtClean="0">
                <a:solidFill>
                  <a:srgbClr val="0070C0"/>
                </a:solidFill>
              </a:rPr>
              <a:t>, яку </a:t>
            </a:r>
            <a:r>
              <a:rPr lang="ru-RU" b="1" dirty="0" err="1" smtClean="0">
                <a:solidFill>
                  <a:srgbClr val="0070C0"/>
                </a:solidFill>
              </a:rPr>
              <a:t>учасники</a:t>
            </a:r>
            <a:r>
              <a:rPr lang="ru-RU" b="1" dirty="0" smtClean="0">
                <a:solidFill>
                  <a:srgbClr val="0070C0"/>
                </a:solidFill>
              </a:rPr>
              <a:t> могли б </a:t>
            </a:r>
            <a:r>
              <a:rPr lang="ru-RU" b="1" dirty="0" err="1" smtClean="0">
                <a:solidFill>
                  <a:srgbClr val="0070C0"/>
                </a:solidFill>
              </a:rPr>
              <a:t>спільно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розв’язувати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</a:rPr>
              <a:t>спираючись</a:t>
            </a:r>
            <a:r>
              <a:rPr lang="ru-RU" b="1" dirty="0" smtClean="0">
                <a:solidFill>
                  <a:srgbClr val="0070C0"/>
                </a:solidFill>
              </a:rPr>
              <a:t> на </a:t>
            </a:r>
            <a:r>
              <a:rPr lang="ru-RU" b="1" dirty="0" err="1" smtClean="0">
                <a:solidFill>
                  <a:srgbClr val="0070C0"/>
                </a:solidFill>
              </a:rPr>
              <a:t>власні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знання</a:t>
            </a:r>
            <a:r>
              <a:rPr lang="ru-RU" b="1" dirty="0" smtClean="0">
                <a:solidFill>
                  <a:srgbClr val="0070C0"/>
                </a:solidFill>
              </a:rPr>
              <a:t> й </a:t>
            </a:r>
            <a:r>
              <a:rPr lang="ru-RU" b="1" dirty="0" err="1" smtClean="0">
                <a:solidFill>
                  <a:srgbClr val="0070C0"/>
                </a:solidFill>
              </a:rPr>
              <a:t>досвід</a:t>
            </a:r>
            <a:r>
              <a:rPr lang="ru-RU" b="1" dirty="0" smtClean="0">
                <a:solidFill>
                  <a:srgbClr val="0070C0"/>
                </a:solidFill>
              </a:rPr>
              <a:t> у </a:t>
            </a:r>
            <a:r>
              <a:rPr lang="ru-RU" b="1" dirty="0" err="1" smtClean="0">
                <a:solidFill>
                  <a:srgbClr val="0070C0"/>
                </a:solidFill>
              </a:rPr>
              <a:t>впровадженні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нових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підходів</a:t>
            </a:r>
            <a:r>
              <a:rPr lang="ru-RU" b="1" dirty="0" smtClean="0">
                <a:solidFill>
                  <a:srgbClr val="0070C0"/>
                </a:solidFill>
              </a:rPr>
              <a:t> в </a:t>
            </a:r>
            <a:r>
              <a:rPr lang="ru-RU" b="1" dirty="0" err="1" smtClean="0">
                <a:solidFill>
                  <a:srgbClr val="0070C0"/>
                </a:solidFill>
              </a:rPr>
              <a:t>освітній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процес</a:t>
            </a:r>
            <a:r>
              <a:rPr lang="ru-RU" b="1" dirty="0" smtClean="0">
                <a:solidFill>
                  <a:srgbClr val="0070C0"/>
                </a:solidFill>
              </a:rPr>
              <a:t>. </a:t>
            </a:r>
          </a:p>
          <a:p>
            <a:r>
              <a:rPr lang="ru-RU" b="1" dirty="0" err="1" smtClean="0">
                <a:solidFill>
                  <a:srgbClr val="0070C0"/>
                </a:solidFill>
              </a:rPr>
              <a:t>Доповідачеві</a:t>
            </a:r>
            <a:r>
              <a:rPr lang="ru-RU" b="1" dirty="0" smtClean="0">
                <a:solidFill>
                  <a:srgbClr val="0070C0"/>
                </a:solidFill>
              </a:rPr>
              <a:t> не </a:t>
            </a:r>
            <a:r>
              <a:rPr lang="ru-RU" b="1" dirty="0" err="1" smtClean="0">
                <a:solidFill>
                  <a:srgbClr val="0070C0"/>
                </a:solidFill>
              </a:rPr>
              <a:t>обов’язково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завжди</a:t>
            </a:r>
            <a:r>
              <a:rPr lang="ru-RU" b="1" dirty="0" smtClean="0">
                <a:solidFill>
                  <a:srgbClr val="0070C0"/>
                </a:solidFill>
              </a:rPr>
              <a:t> знати, як </a:t>
            </a:r>
            <a:r>
              <a:rPr lang="ru-RU" b="1" dirty="0" err="1" smtClean="0">
                <a:solidFill>
                  <a:srgbClr val="0070C0"/>
                </a:solidFill>
              </a:rPr>
              <a:t>розв’яжеться</a:t>
            </a:r>
            <a:r>
              <a:rPr lang="ru-RU" b="1" dirty="0" smtClean="0">
                <a:solidFill>
                  <a:srgbClr val="0070C0"/>
                </a:solidFill>
              </a:rPr>
              <a:t> проблема, </a:t>
            </a:r>
            <a:r>
              <a:rPr lang="ru-RU" b="1" dirty="0" err="1" smtClean="0">
                <a:solidFill>
                  <a:srgbClr val="0070C0"/>
                </a:solidFill>
              </a:rPr>
              <a:t>що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презентується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uk-UA" b="1" dirty="0" smtClean="0">
                <a:solidFill>
                  <a:srgbClr val="0070C0"/>
                </a:solidFill>
              </a:rPr>
              <a:t>Бути </a:t>
            </a:r>
            <a:r>
              <a:rPr lang="ru-RU" b="1" dirty="0" smtClean="0">
                <a:solidFill>
                  <a:srgbClr val="0070C0"/>
                </a:solidFill>
              </a:rPr>
              <a:t>готовим до </a:t>
            </a:r>
            <a:r>
              <a:rPr lang="ru-RU" b="1" dirty="0" err="1" smtClean="0">
                <a:solidFill>
                  <a:srgbClr val="0070C0"/>
                </a:solidFill>
              </a:rPr>
              <a:t>запитань</a:t>
            </a:r>
            <a:r>
              <a:rPr lang="ru-RU" b="1" dirty="0" smtClean="0">
                <a:solidFill>
                  <a:srgbClr val="0070C0"/>
                </a:solidFill>
              </a:rPr>
              <a:t> і </a:t>
            </a:r>
            <a:r>
              <a:rPr lang="ru-RU" b="1" dirty="0" err="1" smtClean="0">
                <a:solidFill>
                  <a:srgbClr val="0070C0"/>
                </a:solidFill>
              </a:rPr>
              <a:t>обговорень</a:t>
            </a:r>
            <a:r>
              <a:rPr lang="ru-RU" b="1" dirty="0" smtClean="0">
                <a:solidFill>
                  <a:srgbClr val="0070C0"/>
                </a:solidFill>
              </a:rPr>
              <a:t> з </a:t>
            </a:r>
            <a:r>
              <a:rPr lang="ru-RU" b="1" dirty="0" err="1" smtClean="0">
                <a:solidFill>
                  <a:srgbClr val="0070C0"/>
                </a:solidFill>
              </a:rPr>
              <a:t>іншими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учасниками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групи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Учасники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групи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 «</a:t>
            </a:r>
            <a:r>
              <a:rPr lang="ru-RU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рівні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»…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0070C0"/>
                </a:solidFill>
              </a:rPr>
              <a:t>розуміють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місце</a:t>
            </a:r>
            <a:r>
              <a:rPr lang="ru-RU" b="1" dirty="0" smtClean="0">
                <a:solidFill>
                  <a:srgbClr val="0070C0"/>
                </a:solidFill>
              </a:rPr>
              <a:t> ГР у </a:t>
            </a:r>
            <a:r>
              <a:rPr lang="ru-RU" b="1" dirty="0" err="1" smtClean="0">
                <a:solidFill>
                  <a:srgbClr val="0070C0"/>
                </a:solidFill>
              </a:rPr>
              <a:t>системі</a:t>
            </a:r>
            <a:r>
              <a:rPr lang="ru-RU" b="1" dirty="0" smtClean="0">
                <a:solidFill>
                  <a:srgbClr val="0070C0"/>
                </a:solidFill>
              </a:rPr>
              <a:t> БПР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вмотивовані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брати</a:t>
            </a:r>
            <a:r>
              <a:rPr lang="ru-RU" b="1" dirty="0" smtClean="0">
                <a:solidFill>
                  <a:srgbClr val="0070C0"/>
                </a:solidFill>
              </a:rPr>
              <a:t> участь у </a:t>
            </a:r>
            <a:r>
              <a:rPr lang="ru-RU" b="1" dirty="0" err="1" smtClean="0">
                <a:solidFill>
                  <a:srgbClr val="0070C0"/>
                </a:solidFill>
              </a:rPr>
              <a:t>груповому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й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самонавчанні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0070C0"/>
                </a:solidFill>
              </a:rPr>
              <a:t>відкриті</a:t>
            </a:r>
            <a:r>
              <a:rPr lang="ru-RU" b="1" dirty="0" smtClean="0">
                <a:solidFill>
                  <a:srgbClr val="0070C0"/>
                </a:solidFill>
              </a:rPr>
              <a:t> до </a:t>
            </a:r>
            <a:r>
              <a:rPr lang="ru-RU" b="1" dirty="0" err="1" smtClean="0">
                <a:solidFill>
                  <a:srgbClr val="0070C0"/>
                </a:solidFill>
              </a:rPr>
              <a:t>регулярних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зустрічей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0070C0"/>
                </a:solidFill>
              </a:rPr>
              <a:t>відкриті</a:t>
            </a:r>
            <a:r>
              <a:rPr lang="ru-RU" b="1" dirty="0" smtClean="0">
                <a:solidFill>
                  <a:srgbClr val="0070C0"/>
                </a:solidFill>
              </a:rPr>
              <a:t> до </a:t>
            </a:r>
            <a:r>
              <a:rPr lang="ru-RU" b="1" dirty="0" err="1" smtClean="0">
                <a:solidFill>
                  <a:srgbClr val="0070C0"/>
                </a:solidFill>
              </a:rPr>
              <a:t>обговорення</a:t>
            </a:r>
            <a:r>
              <a:rPr lang="ru-RU" b="1" dirty="0" smtClean="0">
                <a:solidFill>
                  <a:srgbClr val="0070C0"/>
                </a:solidFill>
              </a:rPr>
              <a:t> проблем </a:t>
            </a:r>
            <a:r>
              <a:rPr lang="ru-RU" b="1" dirty="0" err="1" smtClean="0">
                <a:solidFill>
                  <a:srgbClr val="0070C0"/>
                </a:solidFill>
              </a:rPr>
              <a:t>серед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рівних</a:t>
            </a:r>
            <a:endParaRPr lang="ru-RU" b="1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0070C0"/>
                </a:solidFill>
              </a:rPr>
              <a:t>відкриті</a:t>
            </a:r>
            <a:r>
              <a:rPr lang="ru-RU" b="1" dirty="0" smtClean="0">
                <a:solidFill>
                  <a:srgbClr val="0070C0"/>
                </a:solidFill>
              </a:rPr>
              <a:t> до </a:t>
            </a:r>
            <a:r>
              <a:rPr lang="ru-RU" b="1" dirty="0" err="1" smtClean="0">
                <a:solidFill>
                  <a:srgbClr val="0070C0"/>
                </a:solidFill>
              </a:rPr>
              <a:t>представлення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власних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професійних</a:t>
            </a:r>
            <a:r>
              <a:rPr lang="ru-RU" b="1" dirty="0" smtClean="0">
                <a:solidFill>
                  <a:srgbClr val="0070C0"/>
                </a:solidFill>
              </a:rPr>
              <a:t> проблем </a:t>
            </a:r>
            <a:r>
              <a:rPr lang="ru-RU" b="1" dirty="0" err="1" smtClean="0">
                <a:solidFill>
                  <a:srgbClr val="0070C0"/>
                </a:solidFill>
              </a:rPr>
              <a:t>серед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рівних</a:t>
            </a:r>
            <a:endParaRPr lang="ru-RU" b="1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0070C0"/>
                </a:solidFill>
              </a:rPr>
              <a:t>готові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прийняти</a:t>
            </a:r>
            <a:r>
              <a:rPr lang="ru-RU" b="1" dirty="0" smtClean="0">
                <a:solidFill>
                  <a:srgbClr val="0070C0"/>
                </a:solidFill>
              </a:rPr>
              <a:t> одного </a:t>
            </a:r>
            <a:r>
              <a:rPr lang="ru-RU" b="1" dirty="0" err="1" smtClean="0">
                <a:solidFill>
                  <a:srgbClr val="0070C0"/>
                </a:solidFill>
              </a:rPr>
              <a:t>з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учасників</a:t>
            </a:r>
            <a:r>
              <a:rPr lang="ru-RU" b="1" dirty="0" smtClean="0">
                <a:solidFill>
                  <a:srgbClr val="0070C0"/>
                </a:solidFill>
              </a:rPr>
              <a:t> як </a:t>
            </a:r>
            <a:r>
              <a:rPr lang="ru-RU" b="1" dirty="0" err="1" smtClean="0">
                <a:solidFill>
                  <a:srgbClr val="0070C0"/>
                </a:solidFill>
              </a:rPr>
              <a:t>фасилітатора</a:t>
            </a:r>
            <a:r>
              <a:rPr lang="ru-RU" b="1" dirty="0" smtClean="0">
                <a:solidFill>
                  <a:srgbClr val="0070C0"/>
                </a:solidFill>
              </a:rPr>
              <a:t> (</a:t>
            </a:r>
            <a:r>
              <a:rPr lang="ru-RU" b="1" dirty="0" err="1" smtClean="0">
                <a:solidFill>
                  <a:srgbClr val="0070C0"/>
                </a:solidFill>
              </a:rPr>
              <a:t>організатор</a:t>
            </a:r>
            <a:r>
              <a:rPr lang="ru-RU" b="1" dirty="0" smtClean="0">
                <a:solidFill>
                  <a:srgbClr val="0070C0"/>
                </a:solidFill>
              </a:rPr>
              <a:t> ГР </a:t>
            </a:r>
            <a:r>
              <a:rPr lang="ru-RU" b="1" dirty="0" err="1" smtClean="0">
                <a:solidFill>
                  <a:srgbClr val="0070C0"/>
                </a:solidFill>
              </a:rPr>
              <a:t>і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її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зустрічей</a:t>
            </a:r>
            <a:r>
              <a:rPr lang="ru-RU" b="1" dirty="0" smtClean="0">
                <a:solidFill>
                  <a:srgbClr val="0070C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відкриті</a:t>
            </a:r>
            <a:r>
              <a:rPr lang="ru-RU" b="1" dirty="0" smtClean="0">
                <a:solidFill>
                  <a:srgbClr val="0070C0"/>
                </a:solidFill>
              </a:rPr>
              <a:t> (</a:t>
            </a:r>
            <a:r>
              <a:rPr lang="ru-RU" b="1" dirty="0" err="1" smtClean="0">
                <a:solidFill>
                  <a:srgbClr val="0070C0"/>
                </a:solidFill>
              </a:rPr>
              <a:t>хоча</a:t>
            </a:r>
            <a:r>
              <a:rPr lang="ru-RU" b="1" dirty="0" smtClean="0">
                <a:solidFill>
                  <a:srgbClr val="0070C0"/>
                </a:solidFill>
              </a:rPr>
              <a:t> б у </a:t>
            </a:r>
            <a:r>
              <a:rPr lang="ru-RU" b="1" dirty="0" err="1" smtClean="0">
                <a:solidFill>
                  <a:srgbClr val="0070C0"/>
                </a:solidFill>
              </a:rPr>
              <a:t>майбутньому</a:t>
            </a:r>
            <a:r>
              <a:rPr lang="ru-RU" b="1" dirty="0" smtClean="0">
                <a:solidFill>
                  <a:srgbClr val="0070C0"/>
                </a:solidFill>
              </a:rPr>
              <a:t>) до </a:t>
            </a:r>
            <a:r>
              <a:rPr lang="ru-RU" b="1" dirty="0" err="1" smtClean="0">
                <a:solidFill>
                  <a:srgbClr val="0070C0"/>
                </a:solidFill>
              </a:rPr>
              <a:t>обговорення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  <a:r>
              <a:rPr lang="uk-UA" b="1" dirty="0" smtClean="0">
                <a:solidFill>
                  <a:srgbClr val="0070C0"/>
                </a:solidFill>
              </a:rPr>
              <a:t>помилок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ЗАГАЛЬНІ ПРАВИЛА МОЖУТЬ БУТИ, НАПРИКЛАД, ТАКИМИ: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ми </a:t>
            </a:r>
            <a:r>
              <a:rPr lang="ru-RU" b="1" dirty="0" err="1" smtClean="0">
                <a:solidFill>
                  <a:srgbClr val="002060"/>
                </a:solidFill>
              </a:rPr>
              <a:t>ставимося</a:t>
            </a:r>
            <a:r>
              <a:rPr lang="ru-RU" b="1" dirty="0" smtClean="0">
                <a:solidFill>
                  <a:srgbClr val="002060"/>
                </a:solidFill>
              </a:rPr>
              <a:t> до кожного члена </a:t>
            </a:r>
            <a:r>
              <a:rPr lang="ru-RU" b="1" dirty="0" err="1" smtClean="0">
                <a:solidFill>
                  <a:srgbClr val="002060"/>
                </a:solidFill>
              </a:rPr>
              <a:t>групи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повагою</a:t>
            </a:r>
            <a:r>
              <a:rPr lang="ru-RU" b="1" dirty="0" smtClean="0">
                <a:solidFill>
                  <a:srgbClr val="002060"/>
                </a:solidFill>
              </a:rPr>
              <a:t>;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ми </a:t>
            </a:r>
            <a:r>
              <a:rPr lang="ru-RU" b="1" dirty="0" err="1" smtClean="0">
                <a:solidFill>
                  <a:srgbClr val="C00000"/>
                </a:solidFill>
              </a:rPr>
              <a:t>починаємо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зустрічі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вчасно</a:t>
            </a:r>
            <a:r>
              <a:rPr lang="ru-RU" b="1" dirty="0" smtClean="0">
                <a:solidFill>
                  <a:srgbClr val="C00000"/>
                </a:solidFill>
              </a:rPr>
              <a:t>; 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кожен</a:t>
            </a:r>
            <a:r>
              <a:rPr lang="ru-RU" b="1" dirty="0" smtClean="0">
                <a:solidFill>
                  <a:srgbClr val="002060"/>
                </a:solidFill>
              </a:rPr>
              <a:t> член </a:t>
            </a:r>
            <a:r>
              <a:rPr lang="ru-RU" b="1" dirty="0" err="1" smtClean="0">
                <a:solidFill>
                  <a:srgbClr val="002060"/>
                </a:solidFill>
              </a:rPr>
              <a:t>групи</a:t>
            </a:r>
            <a:r>
              <a:rPr lang="ru-RU" b="1" dirty="0" smtClean="0">
                <a:solidFill>
                  <a:srgbClr val="002060"/>
                </a:solidFill>
              </a:rPr>
              <a:t> приходить на </a:t>
            </a:r>
            <a:r>
              <a:rPr lang="ru-RU" b="1" dirty="0" err="1" smtClean="0">
                <a:solidFill>
                  <a:srgbClr val="002060"/>
                </a:solidFill>
              </a:rPr>
              <a:t>зустріч</a:t>
            </a:r>
            <a:r>
              <a:rPr lang="ru-RU" b="1" dirty="0" smtClean="0">
                <a:solidFill>
                  <a:srgbClr val="002060"/>
                </a:solidFill>
              </a:rPr>
              <a:t> ГР добре </a:t>
            </a:r>
            <a:r>
              <a:rPr lang="ru-RU" b="1" dirty="0" err="1" smtClean="0">
                <a:solidFill>
                  <a:srgbClr val="002060"/>
                </a:solidFill>
              </a:rPr>
              <a:t>підготовленим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ми </a:t>
            </a:r>
            <a:r>
              <a:rPr lang="ru-RU" b="1" dirty="0" err="1" smtClean="0">
                <a:solidFill>
                  <a:srgbClr val="C00000"/>
                </a:solidFill>
              </a:rPr>
              <a:t>слухаємо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одне</a:t>
            </a:r>
            <a:r>
              <a:rPr lang="ru-RU" b="1" dirty="0" smtClean="0">
                <a:solidFill>
                  <a:srgbClr val="C00000"/>
                </a:solidFill>
              </a:rPr>
              <a:t> одного й </a:t>
            </a:r>
            <a:r>
              <a:rPr lang="ru-RU" b="1" dirty="0" err="1" smtClean="0">
                <a:solidFill>
                  <a:srgbClr val="C00000"/>
                </a:solidFill>
              </a:rPr>
              <a:t>даємо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можливість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іншим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узяти</a:t>
            </a:r>
            <a:r>
              <a:rPr lang="ru-RU" b="1" dirty="0" smtClean="0">
                <a:solidFill>
                  <a:srgbClr val="C00000"/>
                </a:solidFill>
              </a:rPr>
              <a:t> участь в </a:t>
            </a:r>
            <a:r>
              <a:rPr lang="ru-RU" b="1" dirty="0" err="1" smtClean="0">
                <a:solidFill>
                  <a:srgbClr val="C00000"/>
                </a:solidFill>
              </a:rPr>
              <a:t>обговоренні</a:t>
            </a:r>
            <a:r>
              <a:rPr lang="ru-RU" b="1" dirty="0" smtClean="0">
                <a:solidFill>
                  <a:srgbClr val="C00000"/>
                </a:solidFill>
              </a:rPr>
              <a:t> теми.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Як </a:t>
            </a:r>
            <a:r>
              <a:rPr lang="ru-RU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забезпечити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ефективну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роботу в </a:t>
            </a:r>
            <a:r>
              <a:rPr lang="ru-RU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Групах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рівних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r>
              <a:rPr lang="ru-RU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Цінність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вкладу </a:t>
            </a:r>
            <a:r>
              <a:rPr lang="ru-RU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групи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–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вклад </a:t>
            </a:r>
            <a:r>
              <a:rPr lang="ru-RU" b="1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кожної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/кожного!!!!!</a:t>
            </a:r>
          </a:p>
          <a:p>
            <a:pPr marL="0" indent="0" algn="ctr">
              <a:buNone/>
            </a:pPr>
            <a:endParaRPr lang="ru-RU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>
              <a:buNone/>
            </a:pPr>
            <a:r>
              <a:rPr lang="ru-RU" dirty="0" smtClean="0"/>
              <a:t>      </a:t>
            </a:r>
            <a:r>
              <a:rPr lang="ru-RU" b="1" i="1" dirty="0" err="1" smtClean="0"/>
              <a:t>Кожен</a:t>
            </a:r>
            <a:r>
              <a:rPr lang="ru-RU" b="1" i="1" dirty="0" smtClean="0"/>
              <a:t> </a:t>
            </a:r>
            <a:r>
              <a:rPr lang="ru-RU" b="1" i="1" dirty="0" err="1" smtClean="0"/>
              <a:t>учасник</a:t>
            </a:r>
            <a:r>
              <a:rPr lang="ru-RU" b="1" i="1" dirty="0" smtClean="0"/>
              <a:t>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кожна</a:t>
            </a:r>
            <a:r>
              <a:rPr lang="ru-RU" b="1" i="1" dirty="0" smtClean="0"/>
              <a:t> </a:t>
            </a:r>
            <a:r>
              <a:rPr lang="ru-RU" b="1" i="1" dirty="0" err="1" smtClean="0"/>
              <a:t>учасниця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має</a:t>
            </a:r>
            <a:r>
              <a:rPr lang="ru-RU" b="1" i="1" dirty="0" smtClean="0"/>
              <a:t> </a:t>
            </a:r>
            <a:r>
              <a:rPr lang="ru-RU" b="1" i="1" dirty="0" err="1" smtClean="0"/>
              <a:t>щось</a:t>
            </a:r>
            <a:r>
              <a:rPr lang="ru-RU" b="1" i="1" dirty="0" smtClean="0"/>
              <a:t>, </a:t>
            </a:r>
            <a:r>
              <a:rPr lang="ru-RU" b="1" i="1" dirty="0" err="1" smtClean="0"/>
              <a:t>чим</a:t>
            </a:r>
            <a:r>
              <a:rPr lang="ru-RU" b="1" i="1" dirty="0" smtClean="0"/>
              <a:t> </a:t>
            </a:r>
            <a:r>
              <a:rPr lang="ru-RU" b="1" i="1" dirty="0" err="1" smtClean="0"/>
              <a:t>він</a:t>
            </a:r>
            <a:r>
              <a:rPr lang="ru-RU" b="1" i="1" dirty="0" smtClean="0"/>
              <a:t>/вона </a:t>
            </a:r>
            <a:r>
              <a:rPr lang="ru-RU" b="1" i="1" dirty="0" err="1" smtClean="0"/>
              <a:t>може</a:t>
            </a:r>
            <a:r>
              <a:rPr lang="ru-RU" b="1" i="1" dirty="0" smtClean="0"/>
              <a:t> </a:t>
            </a:r>
            <a:r>
              <a:rPr lang="ru-RU" b="1" i="1" dirty="0" err="1" smtClean="0"/>
              <a:t>поділитися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</a:t>
            </a:r>
            <a:r>
              <a:rPr lang="ru-RU" b="1" i="1" dirty="0" err="1" smtClean="0"/>
              <a:t>групою</a:t>
            </a:r>
            <a:r>
              <a:rPr lang="ru-RU" b="1" i="1" dirty="0" smtClean="0"/>
              <a:t>. </a:t>
            </a:r>
            <a:r>
              <a:rPr lang="ru-RU" b="1" i="1" u="sng" dirty="0" err="1" smtClean="0"/>
              <a:t>Важливо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надати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усім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однакові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можливості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зробити</a:t>
            </a:r>
            <a:r>
              <a:rPr lang="ru-RU" b="1" i="1" u="sng" dirty="0" smtClean="0"/>
              <a:t> </a:t>
            </a:r>
            <a:r>
              <a:rPr lang="ru-RU" b="1" i="1" u="sng" dirty="0" err="1" smtClean="0"/>
              <a:t>це</a:t>
            </a:r>
            <a:r>
              <a:rPr lang="ru-RU" b="1" i="1" u="sng" dirty="0" smtClean="0"/>
              <a:t>. </a:t>
            </a:r>
          </a:p>
          <a:p>
            <a:pPr>
              <a:buNone/>
            </a:pPr>
            <a:r>
              <a:rPr lang="ru-RU" dirty="0" smtClean="0"/>
              <a:t>      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Структура </a:t>
            </a:r>
            <a:r>
              <a:rPr lang="ru-RU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зустрічі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ГР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sz="4000" dirty="0" smtClean="0"/>
          </a:p>
          <a:p>
            <a:pPr>
              <a:buNone/>
            </a:pPr>
            <a:r>
              <a:rPr lang="ru-RU" sz="4000" dirty="0"/>
              <a:t>	</a:t>
            </a:r>
            <a:r>
              <a:rPr lang="ru-RU" sz="4000" dirty="0" smtClean="0"/>
              <a:t>	</a:t>
            </a:r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1. </a:t>
            </a:r>
            <a:r>
              <a:rPr lang="ru-RU" sz="4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Презентація</a:t>
            </a:r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pPr>
              <a:buNone/>
            </a:pPr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2. </a:t>
            </a:r>
            <a:r>
              <a:rPr lang="ru-RU" sz="4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О</a:t>
            </a:r>
            <a:r>
              <a:rPr lang="ru-RU" sz="4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бговорення</a:t>
            </a:r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й </a:t>
            </a:r>
            <a:r>
              <a:rPr lang="ru-RU" sz="4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частина</a:t>
            </a:r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із</a:t>
            </a:r>
            <a:r>
              <a:rPr lang="ru-RU" sz="4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запитаннями</a:t>
            </a:r>
            <a:endParaRPr lang="ru-RU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Структура </a:t>
            </a:r>
            <a:r>
              <a:rPr lang="ru-RU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зустрічі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ГР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• </a:t>
            </a:r>
            <a:r>
              <a:rPr lang="ru-RU" b="1" dirty="0" err="1" smtClean="0">
                <a:solidFill>
                  <a:srgbClr val="002060"/>
                </a:solidFill>
              </a:rPr>
              <a:t>представлення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випадку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• </a:t>
            </a:r>
            <a:r>
              <a:rPr lang="ru-RU" b="1" dirty="0" err="1" smtClean="0">
                <a:solidFill>
                  <a:srgbClr val="002060"/>
                </a:solidFill>
              </a:rPr>
              <a:t>специфічне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питання</a:t>
            </a:r>
            <a:r>
              <a:rPr lang="ru-RU" b="1" dirty="0" smtClean="0">
                <a:solidFill>
                  <a:srgbClr val="002060"/>
                </a:solidFill>
              </a:rPr>
              <a:t> одного </a:t>
            </a:r>
            <a:r>
              <a:rPr lang="ru-RU" b="1" dirty="0" err="1" smtClean="0">
                <a:solidFill>
                  <a:srgbClr val="002060"/>
                </a:solidFill>
              </a:rPr>
              <a:t>чи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групи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медичних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фахівців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• </a:t>
            </a:r>
            <a:r>
              <a:rPr lang="ru-RU" b="1" dirty="0" err="1" smtClean="0">
                <a:solidFill>
                  <a:srgbClr val="002060"/>
                </a:solidFill>
              </a:rPr>
              <a:t>лекція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від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спеціаліста</a:t>
            </a:r>
            <a:r>
              <a:rPr lang="ru-RU" b="1" dirty="0" smtClean="0">
                <a:solidFill>
                  <a:srgbClr val="002060"/>
                </a:solidFill>
              </a:rPr>
              <a:t> – </a:t>
            </a:r>
            <a:r>
              <a:rPr lang="ru-RU" b="1" dirty="0" err="1" smtClean="0">
                <a:solidFill>
                  <a:srgbClr val="002060"/>
                </a:solidFill>
              </a:rPr>
              <a:t>місцевого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або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гостьового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• </a:t>
            </a:r>
            <a:r>
              <a:rPr lang="ru-RU" b="1" dirty="0" err="1" smtClean="0">
                <a:solidFill>
                  <a:srgbClr val="002060"/>
                </a:solidFill>
              </a:rPr>
              <a:t>представлення</a:t>
            </a:r>
            <a:r>
              <a:rPr lang="ru-RU" b="1" dirty="0" smtClean="0">
                <a:solidFill>
                  <a:srgbClr val="002060"/>
                </a:solidFill>
              </a:rPr>
              <a:t> нового протоколу,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нового наказу, </a:t>
            </a:r>
            <a:r>
              <a:rPr lang="ru-RU" b="1" dirty="0" err="1" smtClean="0">
                <a:solidFill>
                  <a:srgbClr val="002060"/>
                </a:solidFill>
              </a:rPr>
              <a:t>звіту</a:t>
            </a:r>
            <a:r>
              <a:rPr lang="ru-RU" b="1" dirty="0" smtClean="0">
                <a:solidFill>
                  <a:srgbClr val="002060"/>
                </a:solidFill>
              </a:rPr>
              <a:t> з </a:t>
            </a:r>
            <a:r>
              <a:rPr lang="ru-RU" b="1" dirty="0" err="1" smtClean="0">
                <a:solidFill>
                  <a:srgbClr val="002060"/>
                </a:solidFill>
              </a:rPr>
              <a:t>конференції</a:t>
            </a:r>
            <a:r>
              <a:rPr lang="ru-RU" b="1" dirty="0" smtClean="0">
                <a:solidFill>
                  <a:srgbClr val="002060"/>
                </a:solidFill>
              </a:rPr>
              <a:t>, веб</a:t>
            </a:r>
            <a:r>
              <a:rPr lang="uk-UA" b="1" dirty="0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нару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• </a:t>
            </a:r>
            <a:r>
              <a:rPr lang="ru-RU" b="1" dirty="0" err="1" smtClean="0">
                <a:solidFill>
                  <a:srgbClr val="002060"/>
                </a:solidFill>
              </a:rPr>
              <a:t>відпрацювання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навиків</a:t>
            </a:r>
            <a:r>
              <a:rPr lang="ru-RU" b="1" dirty="0" smtClean="0">
                <a:solidFill>
                  <a:srgbClr val="002060"/>
                </a:solidFill>
              </a:rPr>
              <a:t> і </a:t>
            </a:r>
            <a:r>
              <a:rPr lang="ru-RU" b="1" dirty="0" err="1" smtClean="0">
                <a:solidFill>
                  <a:srgbClr val="002060"/>
                </a:solidFill>
              </a:rPr>
              <a:t>багато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іншого</a:t>
            </a:r>
            <a:r>
              <a:rPr lang="ru-RU" b="1" dirty="0" smtClean="0">
                <a:solidFill>
                  <a:srgbClr val="002060"/>
                </a:solidFill>
              </a:rPr>
              <a:t>…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Як обрати тему?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478539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4100" b="1" u="sng" dirty="0" err="1" smtClean="0"/>
              <a:t>Оберіть</a:t>
            </a:r>
            <a:r>
              <a:rPr lang="ru-RU" sz="4100" b="1" u="sng" dirty="0" smtClean="0"/>
              <a:t> тему, яка </a:t>
            </a:r>
            <a:r>
              <a:rPr lang="ru-RU" sz="4100" b="1" u="sng" dirty="0" err="1" smtClean="0"/>
              <a:t>відповідає</a:t>
            </a:r>
            <a:r>
              <a:rPr lang="ru-RU" sz="4100" b="1" u="sng" dirty="0" smtClean="0"/>
              <a:t> </a:t>
            </a:r>
          </a:p>
          <a:p>
            <a:pPr marL="0" indent="0" algn="ctr">
              <a:buNone/>
            </a:pPr>
            <a:r>
              <a:rPr lang="ru-RU" sz="4100" b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ДВОМ ВИМІРАМ</a:t>
            </a:r>
            <a:endParaRPr lang="ru-RU" sz="4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>
              <a:buNone/>
            </a:pPr>
            <a:r>
              <a:rPr lang="ru-RU" sz="4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Вимір</a:t>
            </a:r>
            <a:r>
              <a:rPr lang="ru-RU" sz="4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«</a:t>
            </a:r>
            <a:r>
              <a:rPr lang="ru-RU" sz="4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аспектів</a:t>
            </a:r>
            <a:r>
              <a:rPr lang="ru-RU" sz="4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»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✓</a:t>
            </a:r>
            <a:r>
              <a:rPr lang="ru-RU" b="1" dirty="0" err="1" smtClean="0">
                <a:solidFill>
                  <a:srgbClr val="002060"/>
                </a:solidFill>
              </a:rPr>
              <a:t>Ставлення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✓ </a:t>
            </a:r>
            <a:r>
              <a:rPr lang="ru-RU" b="1" dirty="0" err="1" smtClean="0">
                <a:solidFill>
                  <a:srgbClr val="002060"/>
                </a:solidFill>
              </a:rPr>
              <a:t>Знання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✓ </a:t>
            </a:r>
            <a:r>
              <a:rPr lang="ru-RU" b="1" dirty="0" err="1" smtClean="0">
                <a:solidFill>
                  <a:srgbClr val="002060"/>
                </a:solidFill>
              </a:rPr>
              <a:t>Навики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sz="4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Вимір</a:t>
            </a:r>
            <a:r>
              <a:rPr lang="ru-RU" sz="4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«</a:t>
            </a:r>
            <a:r>
              <a:rPr lang="ru-RU" sz="4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змісту</a:t>
            </a:r>
            <a:r>
              <a:rPr lang="ru-RU" sz="4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»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✓ </a:t>
            </a:r>
            <a:r>
              <a:rPr lang="uk-UA" b="1" dirty="0" smtClean="0">
                <a:solidFill>
                  <a:srgbClr val="002060"/>
                </a:solidFill>
              </a:rPr>
              <a:t>Студент / освітній процес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✓ </a:t>
            </a:r>
            <a:r>
              <a:rPr lang="ru-RU" b="1" dirty="0" err="1" smtClean="0">
                <a:solidFill>
                  <a:srgbClr val="002060"/>
                </a:solidFill>
              </a:rPr>
              <a:t>Відносини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викладач</a:t>
            </a:r>
            <a:r>
              <a:rPr lang="ru-RU" b="1" dirty="0" smtClean="0">
                <a:solidFill>
                  <a:srgbClr val="002060"/>
                </a:solidFill>
              </a:rPr>
              <a:t> / студент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✓ </a:t>
            </a:r>
            <a:r>
              <a:rPr lang="ru-RU" b="1" dirty="0" err="1" smtClean="0">
                <a:solidFill>
                  <a:srgbClr val="002060"/>
                </a:solidFill>
              </a:rPr>
              <a:t>Викладач</a:t>
            </a:r>
            <a:r>
              <a:rPr lang="ru-RU" b="1" dirty="0" smtClean="0">
                <a:solidFill>
                  <a:srgbClr val="002060"/>
                </a:solidFill>
              </a:rPr>
              <a:t> / </a:t>
            </a:r>
            <a:r>
              <a:rPr lang="ru-RU" b="1" dirty="0" err="1" smtClean="0">
                <a:solidFill>
                  <a:srgbClr val="002060"/>
                </a:solidFill>
              </a:rPr>
              <a:t>адміністрація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Як обрати тему?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2060"/>
                </a:solidFill>
              </a:rPr>
              <a:t>Тема </a:t>
            </a:r>
            <a:r>
              <a:rPr lang="ru-RU" sz="2800" b="1" dirty="0" err="1" smtClean="0">
                <a:solidFill>
                  <a:srgbClr val="002060"/>
                </a:solidFill>
              </a:rPr>
              <a:t>має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походити</a:t>
            </a:r>
            <a:r>
              <a:rPr lang="ru-RU" sz="2800" b="1" dirty="0" smtClean="0">
                <a:solidFill>
                  <a:srgbClr val="002060"/>
                </a:solidFill>
              </a:rPr>
              <a:t> з </a:t>
            </a:r>
            <a:r>
              <a:rPr lang="ru-RU" sz="2800" b="1" dirty="0" err="1" smtClean="0">
                <a:solidFill>
                  <a:srgbClr val="002060"/>
                </a:solidFill>
              </a:rPr>
              <a:t>питань</a:t>
            </a:r>
            <a:r>
              <a:rPr lang="ru-RU" sz="2800" b="1" dirty="0" smtClean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які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виникають</a:t>
            </a:r>
            <a:r>
              <a:rPr lang="ru-RU" sz="2800" b="1" dirty="0" smtClean="0">
                <a:solidFill>
                  <a:srgbClr val="002060"/>
                </a:solidFill>
              </a:rPr>
              <a:t> у </a:t>
            </a:r>
            <a:r>
              <a:rPr lang="ru-RU" sz="2800" b="1" dirty="0" err="1" smtClean="0">
                <a:solidFill>
                  <a:srgbClr val="002060"/>
                </a:solidFill>
              </a:rPr>
              <a:t>щоденній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практиці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2060"/>
                </a:solidFill>
              </a:rPr>
              <a:t> На </a:t>
            </a:r>
            <a:r>
              <a:rPr lang="ru-RU" sz="2800" b="1" dirty="0" err="1" smtClean="0">
                <a:solidFill>
                  <a:srgbClr val="002060"/>
                </a:solidFill>
              </a:rPr>
              <a:t>питання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можна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знайти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відповідь</a:t>
            </a:r>
            <a:r>
              <a:rPr lang="ru-RU" sz="2800" b="1" dirty="0" smtClean="0">
                <a:solidFill>
                  <a:srgbClr val="002060"/>
                </a:solidFill>
              </a:rPr>
              <a:t> у межах </a:t>
            </a:r>
            <a:r>
              <a:rPr lang="ru-RU" sz="2800" b="1" dirty="0" err="1" smtClean="0">
                <a:solidFill>
                  <a:srgbClr val="002060"/>
                </a:solidFill>
              </a:rPr>
              <a:t>доступних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ресурсів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2060"/>
                </a:solidFill>
              </a:rPr>
              <a:t>Тема </a:t>
            </a:r>
            <a:r>
              <a:rPr lang="ru-RU" sz="2800" b="1" dirty="0" err="1" smtClean="0">
                <a:solidFill>
                  <a:srgbClr val="002060"/>
                </a:solidFill>
              </a:rPr>
              <a:t>має</a:t>
            </a:r>
            <a:r>
              <a:rPr lang="ru-RU" sz="2800" b="1" dirty="0" smtClean="0">
                <a:solidFill>
                  <a:srgbClr val="002060"/>
                </a:solidFill>
              </a:rPr>
              <a:t> бути релевантною для </a:t>
            </a:r>
            <a:r>
              <a:rPr lang="ru-RU" sz="2800" b="1" dirty="0" err="1" smtClean="0">
                <a:solidFill>
                  <a:srgbClr val="002060"/>
                </a:solidFill>
              </a:rPr>
              <a:t>багатьох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учасників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b="1" dirty="0" err="1" smtClean="0">
                <a:solidFill>
                  <a:srgbClr val="002060"/>
                </a:solidFill>
              </a:rPr>
              <a:t>Питання</a:t>
            </a:r>
            <a:r>
              <a:rPr lang="ru-RU" sz="2800" b="1" dirty="0" smtClean="0">
                <a:solidFill>
                  <a:srgbClr val="002060"/>
                </a:solidFill>
              </a:rPr>
              <a:t> не </a:t>
            </a:r>
            <a:r>
              <a:rPr lang="ru-RU" sz="2800" b="1" dirty="0" err="1" smtClean="0">
                <a:solidFill>
                  <a:srgbClr val="002060"/>
                </a:solidFill>
              </a:rPr>
              <a:t>має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породжувати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суперечливі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</a:rPr>
              <a:t>політичні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дискусії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2060"/>
                </a:solidFill>
              </a:rPr>
              <a:t>Тема </a:t>
            </a:r>
            <a:r>
              <a:rPr lang="ru-RU" sz="2800" b="1" dirty="0" err="1" smtClean="0">
                <a:solidFill>
                  <a:srgbClr val="002060"/>
                </a:solidFill>
              </a:rPr>
              <a:t>має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обиратися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наприкінці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зустрічі</a:t>
            </a:r>
            <a:r>
              <a:rPr lang="ru-RU" sz="2800" b="1" dirty="0" smtClean="0">
                <a:solidFill>
                  <a:srgbClr val="002060"/>
                </a:solidFill>
              </a:rPr>
              <a:t> на </a:t>
            </a:r>
            <a:r>
              <a:rPr lang="ru-RU" sz="2800" b="1" dirty="0" err="1" smtClean="0">
                <a:solidFill>
                  <a:srgbClr val="002060"/>
                </a:solidFill>
              </a:rPr>
              <a:t>наступний</a:t>
            </a:r>
            <a:r>
              <a:rPr lang="ru-RU" sz="2800" b="1" dirty="0" smtClean="0">
                <a:solidFill>
                  <a:srgbClr val="002060"/>
                </a:solidFill>
              </a:rPr>
              <a:t> раз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408" y="116632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Шкала </a:t>
            </a:r>
            <a:r>
              <a:rPr lang="ru-RU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проблемних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b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питань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і тем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670347"/>
              </p:ext>
            </p:extLst>
          </p:nvPr>
        </p:nvGraphicFramePr>
        <p:xfrm>
          <a:off x="251520" y="1268760"/>
          <a:ext cx="8712968" cy="50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242"/>
                <a:gridCol w="2178242"/>
                <a:gridCol w="2178242"/>
                <a:gridCol w="2178242"/>
              </a:tblGrid>
              <a:tr h="1389385">
                <a:tc>
                  <a:txBody>
                    <a:bodyPr/>
                    <a:lstStyle/>
                    <a:p>
                      <a:endParaRPr lang="ru-RU" sz="20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Ставлення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  (</a:t>
                      </a:r>
                      <a:r>
                        <a:rPr lang="ru-RU" sz="2000" dirty="0" err="1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соціальні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й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поведінкові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навички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)</a:t>
                      </a:r>
                      <a:endParaRPr lang="ru-RU" sz="20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Знання</a:t>
                      </a:r>
                      <a:endParaRPr lang="ru-RU" sz="20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Навички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 (ноу-хау)</a:t>
                      </a:r>
                      <a:endParaRPr lang="ru-RU" sz="20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100165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anose="020B0A040201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Студент/</a:t>
                      </a:r>
                    </a:p>
                    <a:p>
                      <a:r>
                        <a:rPr lang="ru-RU" dirty="0" err="1" smtClean="0">
                          <a:latin typeface="Arial Black" panose="020B0A040201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освітній</a:t>
                      </a:r>
                      <a:r>
                        <a:rPr lang="ru-RU" dirty="0" smtClean="0">
                          <a:latin typeface="Arial Black" panose="020B0A040201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dirty="0" err="1" smtClean="0">
                          <a:latin typeface="Arial Black" panose="020B0A040201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процес</a:t>
                      </a:r>
                      <a:r>
                        <a:rPr lang="ru-RU" dirty="0" smtClean="0">
                          <a:latin typeface="Arial Black" panose="020B0A040201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endParaRPr lang="ru-RU" dirty="0">
                        <a:latin typeface="Arial Black" panose="020B0A040201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Як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розв’язувати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проблему,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викладати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певну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тему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чи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метод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Знання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сучасних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методів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викладання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, в тому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числі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клінічних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навичок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Як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проводити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заняття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в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симуляційному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центрі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 Як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проводити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заняття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із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змішаним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форматом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969338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Arial Black" panose="020B0A040201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Відносини</a:t>
                      </a:r>
                      <a:r>
                        <a:rPr lang="ru-RU" dirty="0" smtClean="0">
                          <a:latin typeface="Arial Black" panose="020B0A040201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dirty="0" err="1" smtClean="0">
                          <a:latin typeface="Arial Black" panose="020B0A040201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викладач</a:t>
                      </a:r>
                      <a:r>
                        <a:rPr lang="ru-RU" dirty="0" smtClean="0">
                          <a:latin typeface="Arial Black" panose="020B0A040201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/</a:t>
                      </a:r>
                    </a:p>
                    <a:p>
                      <a:r>
                        <a:rPr lang="ru-RU" dirty="0" smtClean="0">
                          <a:latin typeface="Arial Black" panose="020B0A040201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студент</a:t>
                      </a:r>
                      <a:endParaRPr lang="ru-RU" dirty="0">
                        <a:latin typeface="Arial Black" panose="020B0A040201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Чи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ставитесь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ви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з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повагою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до студента 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Знання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підходів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до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комунікації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Практична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комунікація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 Як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викладачеві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проявляти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емпатію</a:t>
                      </a:r>
                      <a:endParaRPr lang="ru-RU" sz="1400" b="1" dirty="0" smtClean="0">
                        <a:solidFill>
                          <a:srgbClr val="C0000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  <a:tr h="1680187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Arial Black" panose="020B0A040201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Викладач</a:t>
                      </a:r>
                      <a:r>
                        <a:rPr lang="ru-RU" dirty="0" smtClean="0">
                          <a:latin typeface="Arial Black" panose="020B0A040201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/ </a:t>
                      </a:r>
                      <a:r>
                        <a:rPr lang="ru-RU" dirty="0" err="1" smtClean="0">
                          <a:latin typeface="Arial Black" panose="020B0A040201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адміністрація</a:t>
                      </a:r>
                      <a:endParaRPr lang="ru-RU" dirty="0">
                        <a:latin typeface="Arial Black" panose="020B0A040201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Любов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до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професії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</a:t>
                      </a:r>
                    </a:p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Високий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етичний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рівень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</a:t>
                      </a:r>
                    </a:p>
                    <a:p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Може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просити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про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допомогу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й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пораду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Навчання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протягом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життя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Знання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професійної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ролі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й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етичного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кодексу.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Знання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значення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безперервного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професійного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розвитку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Здатність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оновити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свою практику.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Здатність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оновити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свої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практики </a:t>
                      </a:r>
                      <a:r>
                        <a:rPr lang="ru-RU" sz="1400" b="1" dirty="0" err="1" smtClean="0">
                          <a:solidFill>
                            <a:srgbClr val="0070C0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викладання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sz="3800" b="1" dirty="0" err="1">
                <a:latin typeface="Bookman Old Style" panose="02050604050505020204" pitchFamily="18" charset="0"/>
              </a:rPr>
              <a:t>Упродовж</a:t>
            </a:r>
            <a:r>
              <a:rPr lang="ru-RU" sz="3800" b="1" dirty="0">
                <a:latin typeface="Bookman Old Style" panose="02050604050505020204" pitchFamily="18" charset="0"/>
              </a:rPr>
              <a:t> </a:t>
            </a:r>
            <a:r>
              <a:rPr lang="ru-RU" sz="3800" b="1" dirty="0" err="1" smtClean="0">
                <a:latin typeface="Bookman Old Style" panose="02050604050505020204" pitchFamily="18" charset="0"/>
              </a:rPr>
              <a:t>трьох</a:t>
            </a:r>
            <a:r>
              <a:rPr lang="ru-RU" sz="3800" b="1" dirty="0" smtClean="0">
                <a:latin typeface="Bookman Old Style" panose="02050604050505020204" pitchFamily="18" charset="0"/>
              </a:rPr>
              <a:t> </a:t>
            </a:r>
            <a:r>
              <a:rPr lang="ru-RU" sz="3800" b="1" dirty="0" err="1">
                <a:latin typeface="Bookman Old Style" panose="02050604050505020204" pitchFamily="18" charset="0"/>
              </a:rPr>
              <a:t>років</a:t>
            </a:r>
            <a:r>
              <a:rPr lang="ru-RU" sz="3800" b="1" dirty="0">
                <a:latin typeface="Bookman Old Style" panose="02050604050505020204" pitchFamily="18" charset="0"/>
              </a:rPr>
              <a:t> </a:t>
            </a:r>
            <a:r>
              <a:rPr lang="ru-RU" sz="3800" b="1" dirty="0" err="1">
                <a:latin typeface="Bookman Old Style" panose="02050604050505020204" pitchFamily="18" charset="0"/>
              </a:rPr>
              <a:t>Україно-швейцарський</a:t>
            </a:r>
            <a:r>
              <a:rPr lang="ru-RU" sz="3800" b="1" dirty="0">
                <a:latin typeface="Bookman Old Style" panose="02050604050505020204" pitchFamily="18" charset="0"/>
              </a:rPr>
              <a:t> проект </a:t>
            </a:r>
            <a:r>
              <a:rPr lang="ru-RU" sz="3800" b="1" dirty="0" err="1" smtClean="0">
                <a:latin typeface="Bookman Old Style" panose="02050604050505020204" pitchFamily="18" charset="0"/>
              </a:rPr>
              <a:t>надав</a:t>
            </a:r>
            <a:r>
              <a:rPr lang="ru-RU" sz="3800" b="1" dirty="0" smtClean="0">
                <a:latin typeface="Bookman Old Style" panose="02050604050505020204" pitchFamily="18" charset="0"/>
              </a:rPr>
              <a:t> </a:t>
            </a:r>
            <a:r>
              <a:rPr lang="ru-RU" sz="3800" b="1" dirty="0" err="1">
                <a:latin typeface="Bookman Old Style" panose="02050604050505020204" pitchFamily="18" charset="0"/>
              </a:rPr>
              <a:t>таку</a:t>
            </a:r>
            <a:r>
              <a:rPr lang="ru-RU" sz="3800" b="1" dirty="0">
                <a:latin typeface="Bookman Old Style" panose="02050604050505020204" pitchFamily="18" charset="0"/>
              </a:rPr>
              <a:t> </a:t>
            </a:r>
            <a:r>
              <a:rPr lang="ru-RU" sz="3800" b="1" dirty="0" err="1">
                <a:latin typeface="Bookman Old Style" panose="02050604050505020204" pitchFamily="18" charset="0"/>
              </a:rPr>
              <a:t>підтримку</a:t>
            </a:r>
            <a:r>
              <a:rPr lang="ru-RU" sz="3800" b="1" dirty="0">
                <a:latin typeface="Bookman Old Style" panose="02050604050505020204" pitchFamily="18" charset="0"/>
              </a:rPr>
              <a:t> для </a:t>
            </a:r>
            <a:r>
              <a:rPr lang="ru-RU" sz="3800" b="1" dirty="0" err="1">
                <a:latin typeface="Bookman Old Style" panose="02050604050505020204" pitchFamily="18" charset="0"/>
              </a:rPr>
              <a:t>вибраних</a:t>
            </a:r>
            <a:r>
              <a:rPr lang="ru-RU" sz="3800" b="1" dirty="0">
                <a:latin typeface="Bookman Old Style" panose="02050604050505020204" pitchFamily="18" charset="0"/>
              </a:rPr>
              <a:t> </a:t>
            </a:r>
            <a:r>
              <a:rPr lang="ru-RU" sz="3800" b="1" dirty="0" err="1">
                <a:latin typeface="Bookman Old Style" panose="02050604050505020204" pitchFamily="18" charset="0"/>
              </a:rPr>
              <a:t>закладів</a:t>
            </a:r>
            <a:r>
              <a:rPr lang="ru-RU" sz="3800" b="1" dirty="0">
                <a:latin typeface="Bookman Old Style" panose="02050604050505020204" pitchFamily="18" charset="0"/>
              </a:rPr>
              <a:t>:</a:t>
            </a:r>
          </a:p>
          <a:p>
            <a:endParaRPr lang="ru-RU" dirty="0"/>
          </a:p>
          <a:p>
            <a:pPr algn="just">
              <a:lnSpc>
                <a:spcPct val="120000"/>
              </a:lnSpc>
            </a:pPr>
            <a:r>
              <a:rPr lang="ru-RU" dirty="0" err="1">
                <a:latin typeface="Bookman Old Style" panose="02050604050505020204" pitchFamily="18" charset="0"/>
              </a:rPr>
              <a:t>Відкриття</a:t>
            </a:r>
            <a:r>
              <a:rPr lang="ru-RU" dirty="0">
                <a:latin typeface="Bookman Old Style" panose="02050604050505020204" pitchFamily="18" charset="0"/>
              </a:rPr>
              <a:t> та </a:t>
            </a:r>
            <a:r>
              <a:rPr lang="ru-RU" dirty="0" err="1">
                <a:latin typeface="Bookman Old Style" panose="02050604050505020204" pitchFamily="18" charset="0"/>
              </a:rPr>
              <a:t>оснащення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симуляційних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центрів</a:t>
            </a:r>
            <a:r>
              <a:rPr lang="ru-RU" dirty="0">
                <a:latin typeface="Bookman Old Style" panose="02050604050505020204" pitchFamily="18" charset="0"/>
              </a:rPr>
              <a:t> у закладах, </a:t>
            </a:r>
            <a:r>
              <a:rPr lang="ru-RU" dirty="0" err="1">
                <a:latin typeface="Bookman Old Style" panose="02050604050505020204" pitchFamily="18" charset="0"/>
              </a:rPr>
              <a:t>щоби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студенти</a:t>
            </a:r>
            <a:r>
              <a:rPr lang="ru-RU" dirty="0">
                <a:latin typeface="Bookman Old Style" panose="02050604050505020204" pitchFamily="18" charset="0"/>
              </a:rPr>
              <a:t> могли </a:t>
            </a:r>
            <a:r>
              <a:rPr lang="ru-RU" dirty="0" err="1">
                <a:latin typeface="Bookman Old Style" panose="02050604050505020204" pitchFamily="18" charset="0"/>
              </a:rPr>
              <a:t>опановувати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базові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клінічні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 smtClean="0">
                <a:latin typeface="Bookman Old Style" panose="02050604050505020204" pitchFamily="18" charset="0"/>
              </a:rPr>
              <a:t>навички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  <a:endParaRPr lang="ru-RU" dirty="0">
              <a:latin typeface="Bookman Old Style" panose="0205060405050502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err="1">
                <a:latin typeface="Bookman Old Style" panose="02050604050505020204" pitchFamily="18" charset="0"/>
              </a:rPr>
              <a:t>Впровадження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інноваційних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 smtClean="0">
                <a:latin typeface="Bookman Old Style" panose="02050604050505020204" pitchFamily="18" charset="0"/>
              </a:rPr>
              <a:t>технологій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  <a:endParaRPr lang="ru-RU" dirty="0">
              <a:latin typeface="Bookman Old Style" panose="0205060405050502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dirty="0" err="1">
                <a:latin typeface="Bookman Old Style" panose="02050604050505020204" pitchFamily="18" charset="0"/>
              </a:rPr>
              <a:t>Організація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тренінгів</a:t>
            </a:r>
            <a:r>
              <a:rPr lang="ru-RU" dirty="0">
                <a:latin typeface="Bookman Old Style" panose="02050604050505020204" pitchFamily="18" charset="0"/>
              </a:rPr>
              <a:t> для </a:t>
            </a:r>
            <a:r>
              <a:rPr lang="ru-RU" dirty="0" err="1">
                <a:latin typeface="Bookman Old Style" panose="02050604050505020204" pitchFamily="18" charset="0"/>
              </a:rPr>
              <a:t>викладачів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щодо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студентоорієнтованого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навчання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dirty="0" err="1">
                <a:latin typeface="Bookman Old Style" panose="02050604050505020204" pitchFamily="18" charset="0"/>
              </a:rPr>
              <a:t>Посилення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академічної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доброчесності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dirty="0" err="1">
                <a:latin typeface="Bookman Old Style" panose="02050604050505020204" pitchFamily="18" charset="0"/>
              </a:rPr>
              <a:t>Розвиток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найкращих</a:t>
            </a:r>
            <a:r>
              <a:rPr lang="ru-RU" dirty="0">
                <a:latin typeface="Bookman Old Style" panose="02050604050505020204" pitchFamily="18" charset="0"/>
              </a:rPr>
              <a:t> практик у </a:t>
            </a:r>
            <a:r>
              <a:rPr lang="ru-RU" dirty="0" err="1">
                <a:latin typeface="Bookman Old Style" panose="02050604050505020204" pitchFamily="18" charset="0"/>
              </a:rPr>
              <a:t>навчанні</a:t>
            </a:r>
            <a:r>
              <a:rPr lang="ru-RU" dirty="0">
                <a:latin typeface="Bookman Old Style" panose="02050604050505020204" pitchFamily="18" charset="0"/>
              </a:rPr>
              <a:t> та </a:t>
            </a:r>
            <a:r>
              <a:rPr lang="ru-RU" dirty="0" err="1">
                <a:latin typeface="Bookman Old Style" panose="02050604050505020204" pitchFamily="18" charset="0"/>
              </a:rPr>
              <a:t>клінічній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практиці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завдяки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міжнародній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співпраці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dirty="0" err="1">
                <a:latin typeface="Bookman Old Style" panose="02050604050505020204" pitchFamily="18" charset="0"/>
              </a:rPr>
              <a:t>Розбудова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дослідницьких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спроможностей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закладів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освіти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dirty="0" err="1">
                <a:latin typeface="Bookman Old Style" panose="02050604050505020204" pitchFamily="18" charset="0"/>
              </a:rPr>
              <a:t>Підвищення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інституційної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спроможності</a:t>
            </a:r>
            <a:r>
              <a:rPr lang="ru-RU" dirty="0">
                <a:latin typeface="Bookman Old Style" panose="02050604050505020204" pitchFamily="18" charset="0"/>
              </a:rPr>
              <a:t> для </a:t>
            </a:r>
            <a:r>
              <a:rPr lang="ru-RU" dirty="0" err="1">
                <a:latin typeface="Bookman Old Style" panose="02050604050505020204" pitchFamily="18" charset="0"/>
              </a:rPr>
              <a:t>ведення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ефективної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проектної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діяльності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uk-UA" b="1" dirty="0" smtClean="0">
                <a:latin typeface="Bookman Old Style" panose="02050604050505020204" pitchFamily="18" charset="0"/>
              </a:rPr>
              <a:t>Підготовка </a:t>
            </a:r>
            <a:r>
              <a:rPr lang="uk-UA" b="1" dirty="0" err="1" smtClean="0">
                <a:latin typeface="Bookman Old Style" panose="02050604050505020204" pitchFamily="18" charset="0"/>
              </a:rPr>
              <a:t>фасилітаторів</a:t>
            </a:r>
            <a:r>
              <a:rPr lang="uk-UA" b="1" dirty="0" smtClean="0">
                <a:latin typeface="Bookman Old Style" panose="02050604050505020204" pitchFamily="18" charset="0"/>
              </a:rPr>
              <a:t> для організації та  проведення ГРУП РІВНИХ у ЗВО.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36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Актуальні теми на </a:t>
            </a:r>
            <a:br>
              <a:rPr lang="uk-UA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Групі рівних</a:t>
            </a:r>
            <a:endParaRPr lang="ru-RU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2578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dirty="0" smtClean="0">
                <a:latin typeface="Bookman Old Style" panose="02050604050505020204" pitchFamily="18" charset="0"/>
              </a:rPr>
              <a:t>Проблемні питання освітньої діяльності в закладах вищої медичної освіти.</a:t>
            </a:r>
          </a:p>
          <a:p>
            <a:pPr algn="just"/>
            <a:r>
              <a:rPr lang="uk-UA" dirty="0" err="1" smtClean="0">
                <a:latin typeface="Bookman Old Style" panose="02050604050505020204" pitchFamily="18" charset="0"/>
              </a:rPr>
              <a:t>Дебрифінг</a:t>
            </a:r>
            <a:r>
              <a:rPr lang="uk-UA" dirty="0" smtClean="0">
                <a:latin typeface="Bookman Old Style" panose="02050604050505020204" pitchFamily="18" charset="0"/>
              </a:rPr>
              <a:t>. Структура. Техніки.</a:t>
            </a:r>
          </a:p>
          <a:p>
            <a:pPr algn="just"/>
            <a:r>
              <a:rPr lang="uk-UA" dirty="0" smtClean="0">
                <a:latin typeface="Bookman Old Style" panose="02050604050505020204" pitchFamily="18" charset="0"/>
              </a:rPr>
              <a:t>Ефективна комунікація як фактор професійної майстерності.</a:t>
            </a:r>
          </a:p>
          <a:p>
            <a:pPr algn="just"/>
            <a:r>
              <a:rPr lang="uk-UA" dirty="0" smtClean="0">
                <a:latin typeface="Bookman Old Style" panose="02050604050505020204" pitchFamily="18" charset="0"/>
              </a:rPr>
              <a:t>Організація освітнього середовища засобами </a:t>
            </a:r>
            <a:r>
              <a:rPr lang="en-US" dirty="0" smtClean="0">
                <a:latin typeface="Bookman Old Style" panose="02050604050505020204" pitchFamily="18" charset="0"/>
              </a:rPr>
              <a:t>Google</a:t>
            </a:r>
            <a:r>
              <a:rPr lang="uk-UA" dirty="0" smtClean="0"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uk-UA" dirty="0" smtClean="0">
                <a:latin typeface="Bookman Old Style" panose="02050604050505020204" pitchFamily="18" charset="0"/>
              </a:rPr>
              <a:t>Зворотній зв’язок в контексті освітнього процесу.</a:t>
            </a:r>
          </a:p>
          <a:p>
            <a:pPr algn="just"/>
            <a:r>
              <a:rPr lang="uk-UA" dirty="0" smtClean="0">
                <a:latin typeface="Bookman Old Style" panose="02050604050505020204" pitchFamily="18" charset="0"/>
              </a:rPr>
              <a:t>Синдром психоемоційного вигорання у педагогічній діяльності.</a:t>
            </a:r>
          </a:p>
          <a:p>
            <a:pPr algn="just"/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 smtClean="0">
                <a:latin typeface="Bookman Old Style" panose="02050604050505020204" pitchFamily="18" charset="0"/>
              </a:rPr>
              <a:t>Адаптація</a:t>
            </a:r>
            <a:r>
              <a:rPr lang="ru-RU" dirty="0" smtClean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студентів</a:t>
            </a:r>
            <a:r>
              <a:rPr lang="ru-RU" dirty="0">
                <a:latin typeface="Bookman Old Style" panose="02050604050505020204" pitchFamily="18" charset="0"/>
              </a:rPr>
              <a:t> до умов </a:t>
            </a:r>
            <a:r>
              <a:rPr lang="ru-RU" dirty="0" err="1">
                <a:latin typeface="Bookman Old Style" panose="02050604050505020204" pitchFamily="18" charset="0"/>
              </a:rPr>
              <a:t>навчання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smtClean="0">
                <a:latin typeface="Bookman Old Style" panose="02050604050505020204" pitchFamily="18" charset="0"/>
              </a:rPr>
              <a:t>у </a:t>
            </a:r>
            <a:r>
              <a:rPr lang="ru-RU" dirty="0">
                <a:latin typeface="Bookman Old Style" panose="02050604050505020204" pitchFamily="18" charset="0"/>
              </a:rPr>
              <a:t>ЗВО</a:t>
            </a:r>
            <a:r>
              <a:rPr lang="ru-RU" dirty="0" smtClean="0">
                <a:latin typeface="Bookman Old Style" panose="02050604050505020204" pitchFamily="18" charset="0"/>
              </a:rPr>
              <a:t>".</a:t>
            </a:r>
          </a:p>
          <a:p>
            <a:pPr algn="just"/>
            <a:r>
              <a:rPr lang="ru-RU" dirty="0" err="1">
                <a:latin typeface="Bookman Old Style" panose="02050604050505020204" pitchFamily="18" charset="0"/>
              </a:rPr>
              <a:t>Мотивація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навчальної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діяльності</a:t>
            </a:r>
            <a:r>
              <a:rPr lang="ru-RU" dirty="0">
                <a:latin typeface="Bookman Old Style" panose="02050604050505020204" pitchFamily="18" charset="0"/>
              </a:rPr>
              <a:t> студента в </a:t>
            </a:r>
            <a:r>
              <a:rPr lang="ru-RU" dirty="0" err="1">
                <a:latin typeface="Bookman Old Style" panose="02050604050505020204" pitchFamily="18" charset="0"/>
              </a:rPr>
              <a:t>сучасних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err="1">
                <a:latin typeface="Bookman Old Style" panose="02050604050505020204" pitchFamily="18" charset="0"/>
              </a:rPr>
              <a:t>умовах</a:t>
            </a:r>
            <a:endParaRPr lang="uk-UA" dirty="0" smtClean="0">
              <a:latin typeface="Bookman Old Style" panose="02050604050505020204" pitchFamily="18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8254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Bookman Old Style" panose="02050604050505020204" pitchFamily="18" charset="0"/>
              </a:rPr>
              <a:t>25.06.2021 р. </a:t>
            </a:r>
            <a:r>
              <a:rPr lang="ru-RU" sz="3200" dirty="0" err="1">
                <a:latin typeface="Bookman Old Style" panose="02050604050505020204" pitchFamily="18" charset="0"/>
              </a:rPr>
              <a:t>відбулась</a:t>
            </a:r>
            <a:r>
              <a:rPr lang="ru-RU" sz="3200" dirty="0">
                <a:latin typeface="Bookman Old Style" panose="02050604050505020204" pitchFamily="18" charset="0"/>
              </a:rPr>
              <a:t> </a:t>
            </a:r>
            <a:r>
              <a:rPr lang="ru-RU" sz="3200" dirty="0" err="1">
                <a:latin typeface="Bookman Old Style" panose="02050604050505020204" pitchFamily="18" charset="0"/>
              </a:rPr>
              <a:t>презентація</a:t>
            </a:r>
            <a:r>
              <a:rPr lang="ru-RU" sz="3200" dirty="0">
                <a:latin typeface="Bookman Old Style" panose="02050604050505020204" pitchFamily="18" charset="0"/>
              </a:rPr>
              <a:t>: </a:t>
            </a:r>
            <a:r>
              <a:rPr lang="ru-RU" sz="3200" dirty="0" smtClean="0">
                <a:latin typeface="Bookman Old Style" panose="02050604050505020204" pitchFamily="18" charset="0"/>
              </a:rPr>
              <a:t/>
            </a:r>
            <a:br>
              <a:rPr lang="ru-RU" sz="3200" dirty="0" smtClean="0">
                <a:latin typeface="Bookman Old Style" panose="02050604050505020204" pitchFamily="18" charset="0"/>
              </a:rPr>
            </a:br>
            <a:r>
              <a:rPr lang="ru-RU" sz="3200" b="1" i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Зовсім</a:t>
            </a:r>
            <a:r>
              <a:rPr lang="ru-RU" sz="32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не страшна книга. Про </a:t>
            </a:r>
            <a:r>
              <a:rPr lang="ru-RU" sz="3200" b="1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життя</a:t>
            </a:r>
            <a:r>
              <a:rPr lang="ru-RU" sz="32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смерть і все, </a:t>
            </a:r>
            <a:r>
              <a:rPr lang="ru-RU" sz="3200" b="1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що</a:t>
            </a:r>
            <a:r>
              <a:rPr lang="ru-RU" sz="32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поміж</a:t>
            </a:r>
            <a:r>
              <a:rPr lang="ru-RU" sz="32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ними. </a:t>
            </a:r>
            <a:br>
              <a:rPr lang="ru-RU" sz="32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endParaRPr lang="ru-RU" sz="32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endParaRPr lang="ru-RU" b="1" i="1" dirty="0" smtClean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1844824"/>
            <a:ext cx="439248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3528" y="1854590"/>
            <a:ext cx="3600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latin typeface="Bookman Old Style" panose="02050604050505020204" pitchFamily="18" charset="0"/>
              </a:rPr>
              <a:t>Анастасія</a:t>
            </a:r>
            <a:r>
              <a:rPr lang="ru-RU" sz="2400" b="1" dirty="0"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latin typeface="Bookman Old Style" panose="02050604050505020204" pitchFamily="18" charset="0"/>
              </a:rPr>
              <a:t>Леухіна</a:t>
            </a:r>
            <a:r>
              <a:rPr lang="ru-RU" sz="2400" b="1" dirty="0">
                <a:latin typeface="Bookman Old Style" panose="02050604050505020204" pitchFamily="18" charset="0"/>
              </a:rPr>
              <a:t> </a:t>
            </a:r>
            <a:r>
              <a:rPr lang="ru-RU" sz="2400" dirty="0">
                <a:latin typeface="Bookman Old Style" panose="02050604050505020204" pitchFamily="18" charset="0"/>
              </a:rPr>
              <a:t>є </a:t>
            </a:r>
            <a:r>
              <a:rPr lang="ru-RU" sz="2400" dirty="0" err="1">
                <a:latin typeface="Bookman Old Style" panose="02050604050505020204" pitchFamily="18" charset="0"/>
              </a:rPr>
              <a:t>викладачкою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Київської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школи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економіки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незалежною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фасилітаторкою</a:t>
            </a:r>
            <a:r>
              <a:rPr lang="ru-RU" sz="2400" dirty="0">
                <a:latin typeface="Bookman Old Style" panose="02050604050505020204" pitchFamily="18" charset="0"/>
              </a:rPr>
              <a:t>, </a:t>
            </a:r>
            <a:r>
              <a:rPr lang="ru-RU" sz="2400" dirty="0" err="1">
                <a:latin typeface="Bookman Old Style" panose="02050604050505020204" pitchFamily="18" charset="0"/>
              </a:rPr>
              <a:t>тренеркою</a:t>
            </a:r>
            <a:r>
              <a:rPr lang="ru-RU" sz="2400" dirty="0">
                <a:latin typeface="Bookman Old Style" panose="02050604050505020204" pitchFamily="18" charset="0"/>
              </a:rPr>
              <a:t> в </a:t>
            </a:r>
            <a:r>
              <a:rPr lang="ru-RU" sz="2400" dirty="0" err="1">
                <a:latin typeface="Bookman Old Style" panose="02050604050505020204" pitchFamily="18" charset="0"/>
              </a:rPr>
              <a:t>Україно-Швейцарському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проєкті</a:t>
            </a:r>
            <a:r>
              <a:rPr lang="ru-RU" sz="2400" dirty="0">
                <a:latin typeface="Bookman Old Style" panose="02050604050505020204" pitchFamily="18" charset="0"/>
              </a:rPr>
              <a:t> «</a:t>
            </a:r>
            <a:r>
              <a:rPr lang="ru-RU" sz="2400" dirty="0" err="1">
                <a:latin typeface="Bookman Old Style" panose="02050604050505020204" pitchFamily="18" charset="0"/>
              </a:rPr>
              <a:t>Розвиток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медичної</a:t>
            </a: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err="1">
                <a:latin typeface="Bookman Old Style" panose="02050604050505020204" pitchFamily="18" charset="0"/>
              </a:rPr>
              <a:t>освіти</a:t>
            </a:r>
            <a:r>
              <a:rPr lang="ru-RU" sz="2400" dirty="0" smtClean="0">
                <a:latin typeface="Bookman Old Style" panose="02050604050505020204" pitchFamily="18" charset="0"/>
              </a:rPr>
              <a:t>», </a:t>
            </a:r>
            <a:r>
              <a:rPr lang="ru-RU" sz="2400" dirty="0" err="1">
                <a:latin typeface="Bookman Old Style" panose="02050604050505020204" pitchFamily="18" charset="0"/>
              </a:rPr>
              <a:t>співзасновницею</a:t>
            </a:r>
            <a:r>
              <a:rPr lang="ru-RU" sz="2400" dirty="0">
                <a:latin typeface="Bookman Old Style" panose="02050604050505020204" pitchFamily="18" charset="0"/>
              </a:rPr>
              <a:t> ГО «</a:t>
            </a:r>
            <a:r>
              <a:rPr lang="ru-RU" sz="2400" dirty="0" err="1">
                <a:latin typeface="Bookman Old Style" panose="02050604050505020204" pitchFamily="18" charset="0"/>
              </a:rPr>
              <a:t>Горизонталі</a:t>
            </a:r>
            <a:r>
              <a:rPr lang="ru-RU" sz="2400" dirty="0">
                <a:latin typeface="Bookman Old Style" panose="02050604050505020204" pitchFamily="18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241033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 err="1"/>
              <a:t>Людяність</a:t>
            </a:r>
            <a:r>
              <a:rPr lang="ru-RU" dirty="0"/>
              <a:t> й </a:t>
            </a:r>
            <a:r>
              <a:rPr lang="ru-RU" dirty="0" err="1"/>
              <a:t>емпатія</a:t>
            </a:r>
            <a:r>
              <a:rPr lang="ru-RU" dirty="0"/>
              <a:t> </a:t>
            </a:r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важать</a:t>
            </a:r>
            <a:r>
              <a:rPr lang="ru-RU" dirty="0"/>
              <a:t> і в </a:t>
            </a:r>
            <a:r>
              <a:rPr lang="ru-RU" dirty="0" err="1"/>
              <a:t>роботі</a:t>
            </a:r>
            <a:r>
              <a:rPr lang="ru-RU" dirty="0"/>
              <a:t> </a:t>
            </a:r>
            <a:r>
              <a:rPr lang="ru-RU" dirty="0" err="1"/>
              <a:t>медичних</a:t>
            </a:r>
            <a:r>
              <a:rPr lang="ru-RU" dirty="0"/>
              <a:t> </a:t>
            </a:r>
            <a:r>
              <a:rPr lang="ru-RU" dirty="0" err="1"/>
              <a:t>працівників</a:t>
            </a:r>
            <a:r>
              <a:rPr lang="ru-RU" dirty="0"/>
              <a:t>, і в </a:t>
            </a:r>
            <a:r>
              <a:rPr lang="ru-RU" dirty="0" err="1"/>
              <a:t>житті</a:t>
            </a:r>
            <a:r>
              <a:rPr lang="ru-RU" dirty="0"/>
              <a:t> </a:t>
            </a:r>
            <a:r>
              <a:rPr lang="ru-RU" dirty="0" err="1"/>
              <a:t>пацієнтів</a:t>
            </a:r>
            <a:r>
              <a:rPr lang="ru-RU" dirty="0"/>
              <a:t> на </a:t>
            </a:r>
            <a:r>
              <a:rPr lang="ru-RU" dirty="0" err="1"/>
              <a:t>паліативній</a:t>
            </a:r>
            <a:r>
              <a:rPr lang="ru-RU" dirty="0"/>
              <a:t> </a:t>
            </a:r>
            <a:r>
              <a:rPr lang="ru-RU" dirty="0" err="1"/>
              <a:t>підтримці</a:t>
            </a:r>
            <a:r>
              <a:rPr lang="ru-RU" dirty="0"/>
              <a:t>, і для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в </a:t>
            </a:r>
            <a:r>
              <a:rPr lang="ru-RU" dirty="0" err="1"/>
              <a:t>цілому</a:t>
            </a:r>
            <a:r>
              <a:rPr lang="ru-RU" dirty="0" smtClean="0"/>
              <a:t>.</a:t>
            </a:r>
          </a:p>
          <a:p>
            <a:pPr marL="0" indent="457200" algn="ctr">
              <a:buNone/>
            </a:pPr>
            <a:r>
              <a:rPr lang="ru-RU" b="1" dirty="0" err="1">
                <a:solidFill>
                  <a:srgbClr val="FF0000"/>
                </a:solidFill>
              </a:rPr>
              <a:t>Зовсім</a:t>
            </a:r>
            <a:r>
              <a:rPr lang="ru-RU" b="1" dirty="0">
                <a:solidFill>
                  <a:srgbClr val="FF0000"/>
                </a:solidFill>
              </a:rPr>
              <a:t> не страшна книга про </a:t>
            </a:r>
            <a:r>
              <a:rPr lang="ru-RU" b="1" dirty="0" err="1">
                <a:solidFill>
                  <a:srgbClr val="FF0000"/>
                </a:solidFill>
              </a:rPr>
              <a:t>життя</a:t>
            </a:r>
            <a:r>
              <a:rPr lang="ru-RU" b="1" dirty="0">
                <a:solidFill>
                  <a:srgbClr val="FF0000"/>
                </a:solidFill>
              </a:rPr>
              <a:t>, смерть і все, </a:t>
            </a:r>
            <a:r>
              <a:rPr lang="ru-RU" b="1" dirty="0" err="1">
                <a:solidFill>
                  <a:srgbClr val="FF0000"/>
                </a:solidFill>
              </a:rPr>
              <a:t>що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поміж</a:t>
            </a:r>
            <a:r>
              <a:rPr lang="ru-RU" b="1" dirty="0">
                <a:solidFill>
                  <a:srgbClr val="FF0000"/>
                </a:solidFill>
              </a:rPr>
              <a:t> ними. 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0" indent="457200" algn="just">
              <a:buNone/>
            </a:pPr>
            <a:r>
              <a:rPr lang="ru-RU" dirty="0" smtClean="0"/>
              <a:t>З </a:t>
            </a:r>
            <a:r>
              <a:rPr lang="ru-RU" dirty="0" err="1"/>
              <a:t>урахуванням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медичних</a:t>
            </a:r>
            <a:r>
              <a:rPr lang="ru-RU" dirty="0"/>
              <a:t> і </a:t>
            </a:r>
            <a:r>
              <a:rPr lang="ru-RU" dirty="0" err="1"/>
              <a:t>соціальних</a:t>
            </a:r>
            <a:r>
              <a:rPr lang="ru-RU" dirty="0"/>
              <a:t> </a:t>
            </a:r>
            <a:r>
              <a:rPr lang="ru-RU" dirty="0" err="1"/>
              <a:t>реалій</a:t>
            </a:r>
            <a:r>
              <a:rPr lang="ru-RU" dirty="0"/>
              <a:t>, вона </a:t>
            </a:r>
            <a:r>
              <a:rPr lang="ru-RU" dirty="0" err="1"/>
              <a:t>пояснює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робити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когось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близьких</a:t>
            </a:r>
            <a:r>
              <a:rPr lang="ru-RU" dirty="0"/>
              <a:t> </a:t>
            </a:r>
            <a:r>
              <a:rPr lang="ru-RU" dirty="0" err="1"/>
              <a:t>спіткала</a:t>
            </a:r>
            <a:r>
              <a:rPr lang="ru-RU" dirty="0"/>
              <a:t> </a:t>
            </a:r>
            <a:r>
              <a:rPr lang="ru-RU" dirty="0" err="1"/>
              <a:t>невиліковна</a:t>
            </a:r>
            <a:r>
              <a:rPr lang="ru-RU" dirty="0"/>
              <a:t> хвороба. Та у </a:t>
            </a:r>
            <a:r>
              <a:rPr lang="ru-RU" dirty="0" err="1"/>
              <a:t>виданні</a:t>
            </a:r>
            <a:r>
              <a:rPr lang="ru-RU" dirty="0"/>
              <a:t> </a:t>
            </a:r>
            <a:r>
              <a:rPr lang="ru-RU" dirty="0" err="1"/>
              <a:t>зібрано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практичні</a:t>
            </a:r>
            <a:r>
              <a:rPr lang="ru-RU" dirty="0"/>
              <a:t> </a:t>
            </a:r>
            <a:r>
              <a:rPr lang="ru-RU" dirty="0" err="1"/>
              <a:t>поради</a:t>
            </a:r>
            <a:r>
              <a:rPr lang="ru-RU" dirty="0"/>
              <a:t>: команда </a:t>
            </a:r>
            <a:r>
              <a:rPr lang="ru-RU" dirty="0" err="1"/>
              <a:t>авторів</a:t>
            </a:r>
            <a:r>
              <a:rPr lang="ru-RU" dirty="0"/>
              <a:t> й </a:t>
            </a:r>
            <a:r>
              <a:rPr lang="ru-RU" dirty="0" err="1"/>
              <a:t>авторок</a:t>
            </a:r>
            <a:r>
              <a:rPr lang="ru-RU" dirty="0"/>
              <a:t> </a:t>
            </a:r>
            <a:r>
              <a:rPr lang="ru-RU" dirty="0" err="1"/>
              <a:t>переказала</a:t>
            </a:r>
            <a:r>
              <a:rPr lang="ru-RU" dirty="0"/>
              <a:t> </a:t>
            </a:r>
            <a:r>
              <a:rPr lang="ru-RU" dirty="0" err="1"/>
              <a:t>щирі</a:t>
            </a:r>
            <a:r>
              <a:rPr lang="ru-RU" dirty="0"/>
              <a:t> </a:t>
            </a:r>
            <a:r>
              <a:rPr lang="ru-RU" dirty="0" err="1"/>
              <a:t>особисті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людей про </a:t>
            </a:r>
            <a:r>
              <a:rPr lang="ru-RU" dirty="0" err="1"/>
              <a:t>власний</a:t>
            </a:r>
            <a:r>
              <a:rPr lang="ru-RU" dirty="0"/>
              <a:t> </a:t>
            </a:r>
            <a:r>
              <a:rPr lang="ru-RU" dirty="0" err="1"/>
              <a:t>досвід</a:t>
            </a:r>
            <a:r>
              <a:rPr lang="ru-RU" dirty="0"/>
              <a:t> і </a:t>
            </a:r>
            <a:r>
              <a:rPr lang="ru-RU" dirty="0" err="1"/>
              <a:t>переживання</a:t>
            </a:r>
            <a:r>
              <a:rPr lang="ru-RU" dirty="0"/>
              <a:t> </a:t>
            </a:r>
            <a:r>
              <a:rPr lang="ru-RU" dirty="0" err="1"/>
              <a:t>складних</a:t>
            </a:r>
            <a:r>
              <a:rPr lang="ru-RU" dirty="0"/>
              <a:t> </a:t>
            </a:r>
            <a:r>
              <a:rPr lang="ru-RU" dirty="0" err="1"/>
              <a:t>ситуацій</a:t>
            </a:r>
            <a:r>
              <a:rPr lang="ru-RU" dirty="0"/>
              <a:t>. </a:t>
            </a:r>
            <a:r>
              <a:rPr lang="ru-RU" dirty="0" err="1"/>
              <a:t>Історії</a:t>
            </a:r>
            <a:r>
              <a:rPr lang="ru-RU" dirty="0"/>
              <a:t> ж </a:t>
            </a:r>
            <a:r>
              <a:rPr lang="ru-RU" dirty="0" err="1"/>
              <a:t>демонструють</a:t>
            </a:r>
            <a:r>
              <a:rPr lang="ru-RU" dirty="0"/>
              <a:t>: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хвороби</a:t>
            </a:r>
            <a:r>
              <a:rPr lang="ru-RU" dirty="0"/>
              <a:t> й смерть не </a:t>
            </a:r>
            <a:r>
              <a:rPr lang="ru-RU" dirty="0" err="1"/>
              <a:t>здаватимуться</a:t>
            </a:r>
            <a:r>
              <a:rPr lang="ru-RU" dirty="0"/>
              <a:t> такими </a:t>
            </a:r>
            <a:r>
              <a:rPr lang="ru-RU" dirty="0" err="1"/>
              <a:t>страшними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переживати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усвідомлено</a:t>
            </a:r>
            <a:r>
              <a:rPr lang="ru-RU" dirty="0"/>
              <a:t> та в </a:t>
            </a:r>
            <a:r>
              <a:rPr lang="ru-RU" dirty="0" err="1"/>
              <a:t>любові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546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Курс</a:t>
            </a:r>
            <a:r>
              <a:rPr lang="ru-RU" sz="3200" dirty="0"/>
              <a:t> </a:t>
            </a:r>
            <a:r>
              <a:rPr lang="ru-RU" sz="3200" b="1" i="1" dirty="0">
                <a:solidFill>
                  <a:srgbClr val="FF0000"/>
                </a:solidFill>
              </a:rPr>
              <a:t>«</a:t>
            </a:r>
            <a:r>
              <a:rPr lang="ru-RU" sz="3200" b="1" i="1" dirty="0" err="1">
                <a:solidFill>
                  <a:srgbClr val="FF0000"/>
                </a:solidFill>
              </a:rPr>
              <a:t>Людяність</a:t>
            </a:r>
            <a:r>
              <a:rPr lang="ru-RU" sz="3200" b="1" i="1" dirty="0">
                <a:solidFill>
                  <a:srgbClr val="FF0000"/>
                </a:solidFill>
              </a:rPr>
              <a:t> та </a:t>
            </a:r>
            <a:r>
              <a:rPr lang="ru-RU" sz="3200" b="1" i="1" dirty="0" err="1">
                <a:solidFill>
                  <a:srgbClr val="FF0000"/>
                </a:solidFill>
              </a:rPr>
              <a:t>емпатія</a:t>
            </a:r>
            <a:r>
              <a:rPr lang="ru-RU" sz="3200" b="1" i="1" dirty="0">
                <a:solidFill>
                  <a:srgbClr val="FF0000"/>
                </a:solidFill>
              </a:rPr>
              <a:t> в </a:t>
            </a:r>
            <a:r>
              <a:rPr lang="ru-RU" sz="3200" b="1" i="1" dirty="0" err="1">
                <a:solidFill>
                  <a:srgbClr val="FF0000"/>
                </a:solidFill>
              </a:rPr>
              <a:t>роботі</a:t>
            </a:r>
            <a:r>
              <a:rPr lang="ru-RU" sz="3200" b="1" i="1" dirty="0">
                <a:solidFill>
                  <a:srgbClr val="FF0000"/>
                </a:solidFill>
              </a:rPr>
              <a:t> медика»  </a:t>
            </a:r>
            <a:br>
              <a:rPr lang="ru-RU" sz="3200" b="1" i="1" dirty="0">
                <a:solidFill>
                  <a:srgbClr val="FF0000"/>
                </a:solidFill>
              </a:rPr>
            </a:br>
            <a:r>
              <a:rPr lang="ru-RU" sz="3200" dirty="0"/>
              <a:t>- </a:t>
            </a:r>
            <a:r>
              <a:rPr lang="ru-RU" sz="3200" dirty="0" err="1"/>
              <a:t>вагомий</a:t>
            </a:r>
            <a:r>
              <a:rPr lang="ru-RU" sz="3200" dirty="0"/>
              <a:t> </a:t>
            </a:r>
            <a:r>
              <a:rPr lang="ru-RU" sz="3200" dirty="0" err="1"/>
              <a:t>крок</a:t>
            </a:r>
            <a:r>
              <a:rPr lang="ru-RU" sz="3200" dirty="0"/>
              <a:t> у </a:t>
            </a:r>
            <a:r>
              <a:rPr lang="ru-RU" sz="3200" dirty="0" err="1"/>
              <a:t>напрямку</a:t>
            </a:r>
            <a:r>
              <a:rPr lang="ru-RU" sz="3200" dirty="0"/>
              <a:t> </a:t>
            </a:r>
            <a:r>
              <a:rPr lang="ru-RU" sz="3200" dirty="0" err="1"/>
              <a:t>зміни</a:t>
            </a:r>
            <a:r>
              <a:rPr lang="ru-RU" sz="3200" dirty="0"/>
              <a:t> </a:t>
            </a:r>
            <a:r>
              <a:rPr lang="ru-RU" sz="3200" dirty="0" err="1"/>
              <a:t>комунікації</a:t>
            </a:r>
            <a:r>
              <a:rPr lang="ru-RU" sz="3200" dirty="0"/>
              <a:t> </a:t>
            </a:r>
            <a:r>
              <a:rPr lang="ru-RU" sz="3200" dirty="0" err="1"/>
              <a:t>між</a:t>
            </a:r>
            <a:r>
              <a:rPr lang="ru-RU" sz="3200" dirty="0"/>
              <a:t> </a:t>
            </a:r>
            <a:r>
              <a:rPr lang="ru-RU" sz="3200" dirty="0" err="1"/>
              <a:t>надавачами</a:t>
            </a:r>
            <a:r>
              <a:rPr lang="ru-RU" sz="3200" dirty="0"/>
              <a:t> </a:t>
            </a:r>
            <a:r>
              <a:rPr lang="ru-RU" sz="3200" dirty="0" err="1"/>
              <a:t>медичної</a:t>
            </a:r>
            <a:r>
              <a:rPr lang="ru-RU" sz="3200" dirty="0"/>
              <a:t> </a:t>
            </a:r>
            <a:r>
              <a:rPr lang="ru-RU" sz="3200" dirty="0" err="1"/>
              <a:t>допомоги</a:t>
            </a:r>
            <a:r>
              <a:rPr lang="ru-RU" sz="3200" dirty="0"/>
              <a:t> й </a:t>
            </a:r>
            <a:r>
              <a:rPr lang="ru-RU" sz="3200" dirty="0" err="1"/>
              <a:t>пацієнтами</a:t>
            </a:r>
            <a:r>
              <a:rPr lang="ru-RU" sz="3200" dirty="0"/>
              <a:t>.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4"/>
            <a:ext cx="4036630" cy="544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7" t="35271" r="14109"/>
          <a:stretch/>
        </p:blipFill>
        <p:spPr bwMode="auto">
          <a:xfrm>
            <a:off x="13459" y="1412775"/>
            <a:ext cx="2623511" cy="350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1"/>
          <a:stretch/>
        </p:blipFill>
        <p:spPr bwMode="auto">
          <a:xfrm>
            <a:off x="2361323" y="1412774"/>
            <a:ext cx="2786741" cy="306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" y="3050343"/>
            <a:ext cx="5072841" cy="380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141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Курс «</a:t>
            </a:r>
            <a:r>
              <a:rPr lang="ru-RU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Людяність</a:t>
            </a:r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та </a:t>
            </a:r>
            <a:r>
              <a:rPr lang="ru-RU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емпатія</a:t>
            </a:r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в </a:t>
            </a:r>
            <a:r>
              <a:rPr lang="ru-RU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роботі</a:t>
            </a:r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медика»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257800"/>
          </a:xfrm>
        </p:spPr>
        <p:txBody>
          <a:bodyPr>
            <a:normAutofit fontScale="70000" lnSpcReduction="20000"/>
          </a:bodyPr>
          <a:lstStyle/>
          <a:p>
            <a:r>
              <a:rPr lang="ru-RU" sz="3400" dirty="0" err="1"/>
              <a:t>В</a:t>
            </a:r>
            <a:r>
              <a:rPr lang="ru-RU" sz="3400" dirty="0" err="1" smtClean="0"/>
              <a:t>ключає</a:t>
            </a:r>
            <a:r>
              <a:rPr lang="ru-RU" sz="3400" dirty="0" smtClean="0"/>
              <a:t> </a:t>
            </a:r>
            <a:r>
              <a:rPr lang="ru-RU" sz="3400" dirty="0" err="1"/>
              <a:t>питання</a:t>
            </a:r>
            <a:r>
              <a:rPr lang="ru-RU" sz="3400" dirty="0"/>
              <a:t> </a:t>
            </a:r>
            <a:r>
              <a:rPr lang="ru-RU" sz="3400" dirty="0" err="1"/>
              <a:t>м’яких</a:t>
            </a:r>
            <a:r>
              <a:rPr lang="ru-RU" sz="3400" dirty="0"/>
              <a:t> та </a:t>
            </a:r>
            <a:r>
              <a:rPr lang="ru-RU" sz="3400" dirty="0" err="1"/>
              <a:t>жорстких</a:t>
            </a:r>
            <a:r>
              <a:rPr lang="ru-RU" sz="3400" dirty="0"/>
              <a:t> </a:t>
            </a:r>
            <a:r>
              <a:rPr lang="ru-RU" sz="3400" dirty="0" err="1"/>
              <a:t>навичок</a:t>
            </a:r>
            <a:r>
              <a:rPr lang="ru-RU" sz="3400" dirty="0"/>
              <a:t> в </a:t>
            </a:r>
            <a:r>
              <a:rPr lang="ru-RU" sz="3400" dirty="0" err="1"/>
              <a:t>роботі</a:t>
            </a:r>
            <a:r>
              <a:rPr lang="ru-RU" sz="3400" dirty="0"/>
              <a:t> </a:t>
            </a:r>
            <a:r>
              <a:rPr lang="ru-RU" sz="3400" dirty="0" err="1"/>
              <a:t>лікаря</a:t>
            </a:r>
            <a:r>
              <a:rPr lang="ru-RU" sz="3400" dirty="0"/>
              <a:t>, </a:t>
            </a:r>
            <a:r>
              <a:rPr lang="ru-RU" sz="3400" dirty="0" err="1" smtClean="0"/>
              <a:t>поняття</a:t>
            </a:r>
            <a:r>
              <a:rPr lang="ru-RU" sz="3400" dirty="0" smtClean="0"/>
              <a:t> </a:t>
            </a:r>
            <a:r>
              <a:rPr lang="ru-RU" sz="3400" dirty="0" err="1"/>
              <a:t>людиноорієнтованого</a:t>
            </a:r>
            <a:r>
              <a:rPr lang="ru-RU" sz="3400" dirty="0"/>
              <a:t> </a:t>
            </a:r>
            <a:r>
              <a:rPr lang="ru-RU" sz="3400" dirty="0" err="1"/>
              <a:t>підходу</a:t>
            </a:r>
            <a:r>
              <a:rPr lang="ru-RU" sz="3400" dirty="0"/>
              <a:t>, </a:t>
            </a:r>
            <a:r>
              <a:rPr lang="ru-RU" sz="3400" dirty="0" err="1"/>
              <a:t>емпатії</a:t>
            </a:r>
            <a:r>
              <a:rPr lang="ru-RU" sz="3400" dirty="0"/>
              <a:t>, </a:t>
            </a:r>
            <a:r>
              <a:rPr lang="ru-RU" sz="3400" dirty="0" err="1"/>
              <a:t>конфіденційності</a:t>
            </a:r>
            <a:r>
              <a:rPr lang="ru-RU" sz="3400" dirty="0"/>
              <a:t> та </a:t>
            </a:r>
            <a:r>
              <a:rPr lang="ru-RU" sz="3400" dirty="0" err="1" smtClean="0"/>
              <a:t>інформованості</a:t>
            </a:r>
            <a:endParaRPr lang="ru-RU" sz="3400" dirty="0" smtClean="0"/>
          </a:p>
          <a:p>
            <a:r>
              <a:rPr lang="ru-RU" sz="3400" dirty="0" err="1" smtClean="0"/>
              <a:t>Знайомить</a:t>
            </a:r>
            <a:r>
              <a:rPr lang="ru-RU" sz="3400" dirty="0" smtClean="0"/>
              <a:t> </a:t>
            </a:r>
            <a:r>
              <a:rPr lang="ru-RU" sz="3400" dirty="0"/>
              <a:t>з </a:t>
            </a:r>
            <a:r>
              <a:rPr lang="ru-RU" sz="3400" dirty="0" err="1"/>
              <a:t>Калгарі-Кебриджською</a:t>
            </a:r>
            <a:r>
              <a:rPr lang="ru-RU" sz="3400" dirty="0"/>
              <a:t> </a:t>
            </a:r>
            <a:r>
              <a:rPr lang="ru-RU" sz="3400" dirty="0" err="1"/>
              <a:t>моделлю</a:t>
            </a:r>
            <a:r>
              <a:rPr lang="ru-RU" sz="3400" dirty="0"/>
              <a:t> </a:t>
            </a:r>
            <a:r>
              <a:rPr lang="ru-RU" sz="3400" dirty="0" err="1"/>
              <a:t>лікарської</a:t>
            </a:r>
            <a:r>
              <a:rPr lang="ru-RU" sz="3400" dirty="0"/>
              <a:t> </a:t>
            </a:r>
            <a:r>
              <a:rPr lang="ru-RU" sz="3400" dirty="0" err="1" smtClean="0"/>
              <a:t>консультації</a:t>
            </a:r>
            <a:r>
              <a:rPr lang="ru-RU" sz="3400" dirty="0" smtClean="0"/>
              <a:t> </a:t>
            </a:r>
          </a:p>
          <a:p>
            <a:r>
              <a:rPr lang="ru-RU" sz="3400" dirty="0" err="1"/>
              <a:t>В</a:t>
            </a:r>
            <a:r>
              <a:rPr lang="ru-RU" sz="3400" dirty="0" err="1" smtClean="0"/>
              <a:t>чить</a:t>
            </a:r>
            <a:r>
              <a:rPr lang="ru-RU" sz="3400" dirty="0" smtClean="0"/>
              <a:t> </a:t>
            </a:r>
            <a:r>
              <a:rPr lang="ru-RU" sz="3400" dirty="0" err="1"/>
              <a:t>побудові</a:t>
            </a:r>
            <a:r>
              <a:rPr lang="ru-RU" sz="3400" dirty="0"/>
              <a:t> </a:t>
            </a:r>
            <a:r>
              <a:rPr lang="ru-RU" sz="3400" dirty="0" err="1"/>
              <a:t>здорових</a:t>
            </a:r>
            <a:r>
              <a:rPr lang="ru-RU" sz="3400" dirty="0"/>
              <a:t> </a:t>
            </a:r>
            <a:r>
              <a:rPr lang="ru-RU" sz="3400" dirty="0" err="1"/>
              <a:t>кордонів</a:t>
            </a:r>
            <a:r>
              <a:rPr lang="ru-RU" sz="3400" dirty="0"/>
              <a:t> при </a:t>
            </a:r>
            <a:r>
              <a:rPr lang="ru-RU" sz="3400" dirty="0" err="1"/>
              <a:t>роботі</a:t>
            </a:r>
            <a:r>
              <a:rPr lang="ru-RU" sz="3400" dirty="0"/>
              <a:t> з </a:t>
            </a:r>
            <a:r>
              <a:rPr lang="ru-RU" sz="3400" dirty="0" err="1"/>
              <a:t>пацієнтами</a:t>
            </a:r>
            <a:r>
              <a:rPr lang="ru-RU" sz="3400" dirty="0"/>
              <a:t>, </a:t>
            </a:r>
            <a:r>
              <a:rPr lang="ru-RU" sz="3400" dirty="0" err="1"/>
              <a:t>повідомленню</a:t>
            </a:r>
            <a:r>
              <a:rPr lang="ru-RU" sz="3400" dirty="0"/>
              <a:t> </a:t>
            </a:r>
            <a:r>
              <a:rPr lang="ru-RU" sz="3400" dirty="0" err="1"/>
              <a:t>поганих</a:t>
            </a:r>
            <a:r>
              <a:rPr lang="ru-RU" sz="3400" dirty="0"/>
              <a:t> </a:t>
            </a:r>
            <a:r>
              <a:rPr lang="ru-RU" sz="3400" dirty="0" smtClean="0"/>
              <a:t>новин </a:t>
            </a:r>
          </a:p>
          <a:p>
            <a:r>
              <a:rPr lang="ru-RU" sz="3400" dirty="0" err="1" smtClean="0"/>
              <a:t>Приділяє</a:t>
            </a:r>
            <a:r>
              <a:rPr lang="ru-RU" sz="3400" dirty="0" smtClean="0"/>
              <a:t> </a:t>
            </a:r>
            <a:r>
              <a:rPr lang="ru-RU" sz="3400" dirty="0" err="1" smtClean="0"/>
              <a:t>велику</a:t>
            </a:r>
            <a:r>
              <a:rPr lang="ru-RU" sz="3400" dirty="0" smtClean="0"/>
              <a:t> </a:t>
            </a:r>
            <a:r>
              <a:rPr lang="ru-RU" sz="3400" dirty="0" err="1" smtClean="0"/>
              <a:t>увагу</a:t>
            </a:r>
            <a:r>
              <a:rPr lang="ru-RU" sz="3400" dirty="0" smtClean="0"/>
              <a:t> </a:t>
            </a:r>
            <a:r>
              <a:rPr lang="ru-RU" sz="3400" dirty="0" err="1" smtClean="0"/>
              <a:t>роботі</a:t>
            </a:r>
            <a:r>
              <a:rPr lang="ru-RU" sz="3400" dirty="0" smtClean="0"/>
              <a:t> </a:t>
            </a:r>
            <a:r>
              <a:rPr lang="ru-RU" sz="3400" dirty="0"/>
              <a:t>з </a:t>
            </a:r>
            <a:r>
              <a:rPr lang="ru-RU" sz="3400" dirty="0" err="1"/>
              <a:t>конфліктами</a:t>
            </a:r>
            <a:r>
              <a:rPr lang="ru-RU" sz="3400" dirty="0"/>
              <a:t>, </a:t>
            </a:r>
            <a:r>
              <a:rPr lang="ru-RU" sz="3400" dirty="0" err="1"/>
              <a:t>особливостям</a:t>
            </a:r>
            <a:r>
              <a:rPr lang="ru-RU" sz="3400" dirty="0"/>
              <a:t> </a:t>
            </a:r>
            <a:r>
              <a:rPr lang="ru-RU" sz="3400" dirty="0" err="1"/>
              <a:t>спілкування</a:t>
            </a:r>
            <a:r>
              <a:rPr lang="ru-RU" sz="3400" dirty="0"/>
              <a:t> при культурному та </a:t>
            </a:r>
            <a:r>
              <a:rPr lang="ru-RU" sz="3400" dirty="0" err="1"/>
              <a:t>соціальному</a:t>
            </a:r>
            <a:r>
              <a:rPr lang="ru-RU" sz="3400" dirty="0"/>
              <a:t> </a:t>
            </a:r>
            <a:r>
              <a:rPr lang="ru-RU" sz="3400" dirty="0" err="1"/>
              <a:t>різноманітті</a:t>
            </a:r>
            <a:r>
              <a:rPr lang="ru-RU" sz="3400" dirty="0"/>
              <a:t> </a:t>
            </a:r>
            <a:r>
              <a:rPr lang="ru-RU" sz="3400" dirty="0" err="1"/>
              <a:t>тощо</a:t>
            </a:r>
            <a:r>
              <a:rPr lang="ru-RU" sz="3400" dirty="0"/>
              <a:t>.</a:t>
            </a:r>
          </a:p>
          <a:p>
            <a:pPr marL="0" indent="0">
              <a:buNone/>
            </a:pPr>
            <a:r>
              <a:rPr lang="ru-RU" sz="3400" dirty="0" smtClean="0"/>
              <a:t>	</a:t>
            </a:r>
          </a:p>
          <a:p>
            <a:pPr marL="0" indent="0">
              <a:buNone/>
            </a:pPr>
            <a:r>
              <a:rPr lang="ru-RU" sz="3400" dirty="0" err="1" smtClean="0"/>
              <a:t>Завдяки</a:t>
            </a:r>
            <a:r>
              <a:rPr lang="ru-RU" sz="3400" dirty="0" smtClean="0"/>
              <a:t> </a:t>
            </a:r>
            <a:r>
              <a:rPr lang="ru-RU" sz="3400" dirty="0" err="1"/>
              <a:t>створеному</a:t>
            </a:r>
            <a:r>
              <a:rPr lang="ru-RU" sz="3400" dirty="0"/>
              <a:t> курсу у </a:t>
            </a:r>
            <a:r>
              <a:rPr lang="ru-RU" sz="3400" dirty="0" err="1"/>
              <a:t>медичних</a:t>
            </a:r>
            <a:r>
              <a:rPr lang="ru-RU" sz="3400" dirty="0"/>
              <a:t> ЗВО </a:t>
            </a:r>
            <a:r>
              <a:rPr lang="ru-RU" sz="3400" dirty="0" err="1"/>
              <a:t>вже</a:t>
            </a:r>
            <a:r>
              <a:rPr lang="ru-RU" sz="3400" dirty="0"/>
              <a:t> з 2021-2022 </a:t>
            </a:r>
            <a:r>
              <a:rPr lang="ru-RU" sz="3400" dirty="0" err="1"/>
              <a:t>навчального</a:t>
            </a:r>
            <a:r>
              <a:rPr lang="ru-RU" sz="3400" dirty="0"/>
              <a:t> року </a:t>
            </a:r>
            <a:r>
              <a:rPr lang="ru-RU" sz="3400" dirty="0" err="1"/>
              <a:t>можуть</a:t>
            </a:r>
            <a:r>
              <a:rPr lang="ru-RU" sz="3400" dirty="0"/>
              <a:t> </a:t>
            </a:r>
            <a:r>
              <a:rPr lang="ru-RU" sz="3400" dirty="0" err="1"/>
              <a:t>з’явитися</a:t>
            </a:r>
            <a:r>
              <a:rPr lang="ru-RU" sz="3400" dirty="0"/>
              <a:t> </a:t>
            </a:r>
            <a:r>
              <a:rPr lang="ru-RU" sz="3400" dirty="0" err="1"/>
              <a:t>нові</a:t>
            </a:r>
            <a:r>
              <a:rPr lang="ru-RU" sz="3400" dirty="0"/>
              <a:t> </a:t>
            </a:r>
            <a:r>
              <a:rPr lang="ru-RU" sz="3400" dirty="0" err="1"/>
              <a:t>освітні</a:t>
            </a:r>
            <a:r>
              <a:rPr lang="ru-RU" sz="3400" dirty="0"/>
              <a:t> </a:t>
            </a:r>
            <a:r>
              <a:rPr lang="ru-RU" sz="3400" dirty="0" err="1"/>
              <a:t>можливості</a:t>
            </a:r>
            <a:r>
              <a:rPr lang="ru-RU" sz="3400" dirty="0"/>
              <a:t> для </a:t>
            </a:r>
            <a:r>
              <a:rPr lang="ru-RU" sz="3400" dirty="0" err="1"/>
              <a:t>студентів</a:t>
            </a:r>
            <a:r>
              <a:rPr lang="ru-RU" sz="3400" dirty="0"/>
              <a:t> і студенток у </a:t>
            </a:r>
            <a:r>
              <a:rPr lang="ru-RU" sz="3400" dirty="0" err="1"/>
              <a:t>напрямку</a:t>
            </a:r>
            <a:r>
              <a:rPr lang="ru-RU" sz="3400" dirty="0"/>
              <a:t> </a:t>
            </a:r>
            <a:r>
              <a:rPr lang="ru-RU" sz="3400" dirty="0" err="1"/>
              <a:t>зміни</a:t>
            </a:r>
            <a:r>
              <a:rPr lang="ru-RU" sz="3400" dirty="0"/>
              <a:t> </a:t>
            </a:r>
            <a:r>
              <a:rPr lang="ru-RU" sz="3400" dirty="0" err="1"/>
              <a:t>комунікації</a:t>
            </a:r>
            <a:r>
              <a:rPr lang="ru-RU" sz="3400" dirty="0"/>
              <a:t> </a:t>
            </a:r>
            <a:r>
              <a:rPr lang="ru-RU" sz="3400" dirty="0" err="1"/>
              <a:t>між</a:t>
            </a:r>
            <a:r>
              <a:rPr lang="ru-RU" sz="3400" dirty="0"/>
              <a:t> </a:t>
            </a:r>
            <a:r>
              <a:rPr lang="ru-RU" sz="3400" dirty="0" err="1"/>
              <a:t>надавачами</a:t>
            </a:r>
            <a:r>
              <a:rPr lang="ru-RU" sz="3400" dirty="0"/>
              <a:t> </a:t>
            </a:r>
            <a:r>
              <a:rPr lang="ru-RU" sz="3400" dirty="0" err="1"/>
              <a:t>медичної</a:t>
            </a:r>
            <a:r>
              <a:rPr lang="ru-RU" sz="3400" dirty="0"/>
              <a:t> </a:t>
            </a:r>
            <a:r>
              <a:rPr lang="ru-RU" sz="3400" dirty="0" err="1"/>
              <a:t>допомоги</a:t>
            </a:r>
            <a:r>
              <a:rPr lang="ru-RU" sz="3400" dirty="0"/>
              <a:t> й </a:t>
            </a:r>
            <a:r>
              <a:rPr lang="ru-RU" sz="3400" dirty="0" err="1"/>
              <a:t>пацієнтами</a:t>
            </a:r>
            <a:r>
              <a:rPr lang="ru-RU" sz="3400" dirty="0"/>
              <a:t>.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896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b="1" dirty="0" err="1"/>
              <a:t>Анастасія</a:t>
            </a:r>
            <a:r>
              <a:rPr lang="ru-RU" b="1" dirty="0"/>
              <a:t> </a:t>
            </a:r>
            <a:r>
              <a:rPr lang="ru-RU" b="1" dirty="0" err="1"/>
              <a:t>Леухіна</a:t>
            </a:r>
            <a:r>
              <a:rPr lang="ru-RU" dirty="0"/>
              <a:t>, </a:t>
            </a:r>
            <a:r>
              <a:rPr lang="ru-RU" dirty="0" err="1"/>
              <a:t>фасилітаторка</a:t>
            </a:r>
            <a:r>
              <a:rPr lang="ru-RU" dirty="0"/>
              <a:t> </a:t>
            </a:r>
            <a:r>
              <a:rPr lang="ru-RU" dirty="0" err="1"/>
              <a:t>тренінгу</a:t>
            </a:r>
            <a:r>
              <a:rPr lang="ru-RU" dirty="0"/>
              <a:t> </a:t>
            </a:r>
            <a:r>
              <a:rPr lang="ru-RU" dirty="0" err="1"/>
              <a:t>фасилітаторів</a:t>
            </a:r>
            <a:r>
              <a:rPr lang="ru-RU" dirty="0"/>
              <a:t> </a:t>
            </a:r>
            <a:r>
              <a:rPr lang="ru-RU" dirty="0" err="1"/>
              <a:t>Груп</a:t>
            </a:r>
            <a:r>
              <a:rPr lang="ru-RU" dirty="0"/>
              <a:t> </a:t>
            </a:r>
            <a:r>
              <a:rPr lang="ru-RU" dirty="0" err="1"/>
              <a:t>рівних</a:t>
            </a:r>
            <a:r>
              <a:rPr lang="ru-RU" dirty="0"/>
              <a:t> і курсу «</a:t>
            </a:r>
            <a:r>
              <a:rPr lang="ru-RU" dirty="0" err="1"/>
              <a:t>Людяність</a:t>
            </a:r>
            <a:r>
              <a:rPr lang="ru-RU" dirty="0"/>
              <a:t> та </a:t>
            </a:r>
            <a:r>
              <a:rPr lang="ru-RU" dirty="0" err="1"/>
              <a:t>Емпатія</a:t>
            </a:r>
            <a:r>
              <a:rPr lang="ru-RU" dirty="0"/>
              <a:t> в </a:t>
            </a:r>
            <a:r>
              <a:rPr lang="ru-RU" dirty="0" err="1"/>
              <a:t>роботі</a:t>
            </a:r>
            <a:r>
              <a:rPr lang="ru-RU" dirty="0"/>
              <a:t> медика», </a:t>
            </a:r>
            <a:r>
              <a:rPr lang="ru-RU" dirty="0" err="1"/>
              <a:t>викладачка</a:t>
            </a:r>
            <a:r>
              <a:rPr lang="ru-RU" dirty="0"/>
              <a:t>, </a:t>
            </a:r>
            <a:r>
              <a:rPr lang="ru-RU" dirty="0" err="1"/>
              <a:t>авторка</a:t>
            </a:r>
            <a:r>
              <a:rPr lang="ru-RU" dirty="0"/>
              <a:t> книги «</a:t>
            </a:r>
            <a:r>
              <a:rPr lang="ru-RU" dirty="0" err="1"/>
              <a:t>Зовсім</a:t>
            </a:r>
            <a:r>
              <a:rPr lang="ru-RU" dirty="0"/>
              <a:t> не страшна книга», </a:t>
            </a:r>
            <a:r>
              <a:rPr lang="ru-RU" dirty="0" err="1"/>
              <a:t>співзасновниця</a:t>
            </a:r>
            <a:r>
              <a:rPr lang="ru-RU" dirty="0"/>
              <a:t> «ГО </a:t>
            </a:r>
            <a:r>
              <a:rPr lang="ru-RU" dirty="0" err="1"/>
              <a:t>Горизонталі</a:t>
            </a:r>
            <a:r>
              <a:rPr lang="ru-RU" dirty="0"/>
              <a:t>» </a:t>
            </a:r>
            <a:r>
              <a:rPr lang="ru-RU" dirty="0" err="1"/>
              <a:t>зазначила</a:t>
            </a:r>
            <a:r>
              <a:rPr lang="ru-RU" dirty="0"/>
              <a:t>: </a:t>
            </a:r>
            <a:endParaRPr lang="ru-RU" dirty="0" smtClean="0"/>
          </a:p>
          <a:p>
            <a:pPr marL="0" indent="0" algn="just">
              <a:buNone/>
            </a:pPr>
            <a:r>
              <a:rPr lang="ru-RU" i="1" dirty="0" smtClean="0"/>
              <a:t>«</a:t>
            </a:r>
            <a:r>
              <a:rPr lang="ru-RU" i="1" dirty="0"/>
              <a:t>Як на мене, </a:t>
            </a:r>
            <a:r>
              <a:rPr lang="ru-RU" i="1" dirty="0" err="1"/>
              <a:t>освіта</a:t>
            </a:r>
            <a:r>
              <a:rPr lang="ru-RU" i="1" dirty="0"/>
              <a:t> в </a:t>
            </a:r>
            <a:r>
              <a:rPr lang="ru-RU" i="1" dirty="0" err="1"/>
              <a:t>Україні</a:t>
            </a:r>
            <a:r>
              <a:rPr lang="ru-RU" i="1" dirty="0"/>
              <a:t> й </a:t>
            </a:r>
            <a:r>
              <a:rPr lang="ru-RU" i="1" dirty="0" err="1"/>
              <a:t>медична</a:t>
            </a:r>
            <a:r>
              <a:rPr lang="ru-RU" i="1" dirty="0"/>
              <a:t> </a:t>
            </a:r>
            <a:r>
              <a:rPr lang="ru-RU" i="1" dirty="0" err="1"/>
              <a:t>освіта</a:t>
            </a:r>
            <a:r>
              <a:rPr lang="ru-RU" i="1" dirty="0"/>
              <a:t> </a:t>
            </a:r>
            <a:r>
              <a:rPr lang="ru-RU" i="1" dirty="0" err="1"/>
              <a:t>зокрема</a:t>
            </a:r>
            <a:r>
              <a:rPr lang="ru-RU" i="1" dirty="0"/>
              <a:t> </a:t>
            </a:r>
            <a:r>
              <a:rPr lang="ru-RU" i="1" dirty="0" err="1"/>
              <a:t>спрямовані</a:t>
            </a:r>
            <a:r>
              <a:rPr lang="ru-RU" i="1" dirty="0"/>
              <a:t> на те, </a:t>
            </a:r>
            <a:r>
              <a:rPr lang="ru-RU" i="1" dirty="0" err="1"/>
              <a:t>щоб</a:t>
            </a:r>
            <a:r>
              <a:rPr lang="ru-RU" i="1" dirty="0"/>
              <a:t> </a:t>
            </a:r>
            <a:r>
              <a:rPr lang="ru-RU" i="1" dirty="0" err="1"/>
              <a:t>дати</a:t>
            </a:r>
            <a:r>
              <a:rPr lang="ru-RU" i="1" dirty="0"/>
              <a:t> </a:t>
            </a:r>
            <a:r>
              <a:rPr lang="ru-RU" i="1" dirty="0" err="1"/>
              <a:t>алгоритми</a:t>
            </a:r>
            <a:r>
              <a:rPr lang="ru-RU" i="1" dirty="0"/>
              <a:t> та </a:t>
            </a:r>
            <a:r>
              <a:rPr lang="ru-RU" i="1" dirty="0" err="1"/>
              <a:t>навчити</a:t>
            </a:r>
            <a:r>
              <a:rPr lang="ru-RU" i="1" dirty="0"/>
              <a:t> </a:t>
            </a:r>
            <a:r>
              <a:rPr lang="ru-RU" i="1" dirty="0" err="1"/>
              <a:t>правильних</a:t>
            </a:r>
            <a:r>
              <a:rPr lang="ru-RU" i="1" dirty="0"/>
              <a:t> </a:t>
            </a:r>
            <a:r>
              <a:rPr lang="ru-RU" i="1" dirty="0" err="1"/>
              <a:t>відповідей</a:t>
            </a:r>
            <a:r>
              <a:rPr lang="ru-RU" i="1" dirty="0"/>
              <a:t>. У нас </a:t>
            </a:r>
            <a:r>
              <a:rPr lang="ru-RU" i="1" dirty="0" err="1"/>
              <a:t>дуже</a:t>
            </a:r>
            <a:r>
              <a:rPr lang="ru-RU" i="1" dirty="0"/>
              <a:t> </a:t>
            </a:r>
            <a:r>
              <a:rPr lang="ru-RU" i="1" dirty="0" err="1"/>
              <a:t>багато</a:t>
            </a:r>
            <a:r>
              <a:rPr lang="ru-RU" i="1" dirty="0"/>
              <a:t> директивного </a:t>
            </a:r>
            <a:r>
              <a:rPr lang="ru-RU" i="1" dirty="0" err="1"/>
              <a:t>навчання</a:t>
            </a:r>
            <a:r>
              <a:rPr lang="ru-RU" i="1" dirty="0"/>
              <a:t> </a:t>
            </a:r>
            <a:r>
              <a:rPr lang="ru-RU" i="1" dirty="0" err="1"/>
              <a:t>замість</a:t>
            </a:r>
            <a:r>
              <a:rPr lang="ru-RU" i="1" dirty="0"/>
              <a:t> </a:t>
            </a:r>
            <a:r>
              <a:rPr lang="ru-RU" i="1" dirty="0" err="1"/>
              <a:t>інтерактивної</a:t>
            </a:r>
            <a:r>
              <a:rPr lang="ru-RU" i="1" dirty="0"/>
              <a:t> </a:t>
            </a:r>
            <a:r>
              <a:rPr lang="ru-RU" i="1" dirty="0" err="1"/>
              <a:t>взаємодії</a:t>
            </a:r>
            <a:r>
              <a:rPr lang="ru-RU" i="1" dirty="0"/>
              <a:t>. В </a:t>
            </a:r>
            <a:r>
              <a:rPr lang="ru-RU" i="1" dirty="0" err="1"/>
              <a:t>медичній</a:t>
            </a:r>
            <a:r>
              <a:rPr lang="ru-RU" i="1" dirty="0"/>
              <a:t> </a:t>
            </a:r>
            <a:r>
              <a:rPr lang="ru-RU" i="1" dirty="0" err="1"/>
              <a:t>освіті</a:t>
            </a:r>
            <a:r>
              <a:rPr lang="ru-RU" i="1" dirty="0"/>
              <a:t> </a:t>
            </a:r>
            <a:r>
              <a:rPr lang="ru-RU" i="1" dirty="0" err="1"/>
              <a:t>це</a:t>
            </a:r>
            <a:r>
              <a:rPr lang="ru-RU" i="1" dirty="0"/>
              <a:t> </a:t>
            </a:r>
            <a:r>
              <a:rPr lang="ru-RU" i="1" dirty="0" err="1"/>
              <a:t>може</a:t>
            </a:r>
            <a:r>
              <a:rPr lang="ru-RU" i="1" dirty="0"/>
              <a:t> </a:t>
            </a:r>
            <a:r>
              <a:rPr lang="ru-RU" i="1" dirty="0" err="1"/>
              <a:t>відображатися</a:t>
            </a:r>
            <a:r>
              <a:rPr lang="ru-RU" i="1" dirty="0"/>
              <a:t> у </a:t>
            </a:r>
            <a:r>
              <a:rPr lang="ru-RU" i="1" dirty="0" err="1"/>
              <a:t>побудові</a:t>
            </a:r>
            <a:r>
              <a:rPr lang="ru-RU" i="1" dirty="0"/>
              <a:t> </a:t>
            </a:r>
            <a:r>
              <a:rPr lang="ru-RU" i="1" dirty="0" err="1"/>
              <a:t>директивних</a:t>
            </a:r>
            <a:r>
              <a:rPr lang="ru-RU" i="1" dirty="0"/>
              <a:t> </a:t>
            </a:r>
            <a:r>
              <a:rPr lang="ru-RU" i="1" dirty="0" err="1"/>
              <a:t>відносин</a:t>
            </a:r>
            <a:r>
              <a:rPr lang="ru-RU" i="1" dirty="0"/>
              <a:t> </a:t>
            </a:r>
            <a:r>
              <a:rPr lang="ru-RU" i="1" dirty="0" err="1"/>
              <a:t>між</a:t>
            </a:r>
            <a:r>
              <a:rPr lang="ru-RU" i="1" dirty="0"/>
              <a:t> </a:t>
            </a:r>
            <a:r>
              <a:rPr lang="ru-RU" i="1" dirty="0" err="1"/>
              <a:t>лікарями</a:t>
            </a:r>
            <a:r>
              <a:rPr lang="ru-RU" i="1" dirty="0"/>
              <a:t> та </a:t>
            </a:r>
            <a:r>
              <a:rPr lang="ru-RU" i="1" dirty="0" err="1"/>
              <a:t>пацієнтами</a:t>
            </a:r>
            <a:r>
              <a:rPr lang="ru-RU" i="1" dirty="0"/>
              <a:t>. </a:t>
            </a:r>
            <a:r>
              <a:rPr lang="ru-RU" i="1" dirty="0" err="1"/>
              <a:t>Мені</a:t>
            </a:r>
            <a:r>
              <a:rPr lang="ru-RU" i="1" dirty="0"/>
              <a:t> </a:t>
            </a:r>
            <a:r>
              <a:rPr lang="ru-RU" i="1" dirty="0" err="1"/>
              <a:t>дуже</a:t>
            </a:r>
            <a:r>
              <a:rPr lang="ru-RU" i="1" dirty="0"/>
              <a:t> </a:t>
            </a:r>
            <a:r>
              <a:rPr lang="ru-RU" i="1" dirty="0" err="1"/>
              <a:t>хочеться</a:t>
            </a:r>
            <a:r>
              <a:rPr lang="ru-RU" i="1" dirty="0"/>
              <a:t>, </a:t>
            </a:r>
            <a:r>
              <a:rPr lang="ru-RU" i="1" dirty="0" err="1"/>
              <a:t>щоб</a:t>
            </a:r>
            <a:r>
              <a:rPr lang="ru-RU" i="1" dirty="0"/>
              <a:t> ми привнесли </a:t>
            </a:r>
            <a:r>
              <a:rPr lang="ru-RU" i="1" dirty="0" err="1"/>
              <a:t>більше</a:t>
            </a:r>
            <a:r>
              <a:rPr lang="ru-RU" i="1" dirty="0"/>
              <a:t> </a:t>
            </a:r>
            <a:r>
              <a:rPr lang="ru-RU" i="1" dirty="0" err="1"/>
              <a:t>людяності</a:t>
            </a:r>
            <a:r>
              <a:rPr lang="ru-RU" i="1" dirty="0"/>
              <a:t>, </a:t>
            </a:r>
            <a:r>
              <a:rPr lang="ru-RU" i="1" dirty="0" err="1"/>
              <a:t>поваги</a:t>
            </a:r>
            <a:r>
              <a:rPr lang="ru-RU" i="1" dirty="0"/>
              <a:t> та </a:t>
            </a:r>
            <a:r>
              <a:rPr lang="ru-RU" i="1" dirty="0" err="1"/>
              <a:t>розуміння</a:t>
            </a:r>
            <a:r>
              <a:rPr lang="ru-RU" i="1" dirty="0"/>
              <a:t> </a:t>
            </a:r>
            <a:r>
              <a:rPr lang="ru-RU" i="1" dirty="0" err="1"/>
              <a:t>певної</a:t>
            </a:r>
            <a:r>
              <a:rPr lang="ru-RU" i="1" dirty="0"/>
              <a:t> </a:t>
            </a:r>
            <a:r>
              <a:rPr lang="ru-RU" i="1" dirty="0" err="1"/>
              <a:t>рівноправності</a:t>
            </a:r>
            <a:r>
              <a:rPr lang="ru-RU" i="1" dirty="0"/>
              <a:t> у </a:t>
            </a:r>
            <a:r>
              <a:rPr lang="ru-RU" i="1" dirty="0" err="1"/>
              <a:t>відносинах</a:t>
            </a:r>
            <a:r>
              <a:rPr lang="ru-RU" i="1" dirty="0"/>
              <a:t> </a:t>
            </a:r>
            <a:r>
              <a:rPr lang="ru-RU" i="1" dirty="0" err="1"/>
              <a:t>між</a:t>
            </a:r>
            <a:r>
              <a:rPr lang="ru-RU" i="1" dirty="0"/>
              <a:t> </a:t>
            </a:r>
            <a:r>
              <a:rPr lang="ru-RU" i="1" dirty="0" err="1"/>
              <a:t>медичними</a:t>
            </a:r>
            <a:r>
              <a:rPr lang="ru-RU" i="1" dirty="0"/>
              <a:t> </a:t>
            </a:r>
            <a:r>
              <a:rPr lang="ru-RU" i="1" dirty="0" err="1"/>
              <a:t>працівниками</a:t>
            </a:r>
            <a:r>
              <a:rPr lang="ru-RU" i="1" dirty="0"/>
              <a:t> та </a:t>
            </a:r>
            <a:r>
              <a:rPr lang="ru-RU" i="1" dirty="0" err="1"/>
              <a:t>пацієнтами</a:t>
            </a:r>
            <a:r>
              <a:rPr lang="ru-RU" i="1" dirty="0"/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3223697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БУДЬМО ЛЮДЬМИ!</a:t>
            </a:r>
          </a:p>
          <a:p>
            <a:pPr marL="0" indent="0" algn="ctr">
              <a:buNone/>
            </a:pPr>
            <a:endParaRPr lang="ru-RU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ТАК БАГАТО НА СВІТІ ГОРЯ, ЛЮДИ, БУДЬТЕ ВЗАЄМНО КРАСИВИМИ! (</a:t>
            </a:r>
            <a:r>
              <a:rPr lang="ru-RU" b="1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Ліна</a:t>
            </a:r>
            <a:r>
              <a:rPr lang="ru-RU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Костенко</a:t>
            </a:r>
            <a:r>
              <a:rPr lang="ru-RU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)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www.youtube.com/watch?v=f7XhrXUoD6U&amp;t=73s</a:t>
            </a:r>
            <a:endParaRPr lang="uk-UA" dirty="0" smtClean="0"/>
          </a:p>
          <a:p>
            <a:r>
              <a:rPr lang="en-US" dirty="0"/>
              <a:t>https://youtu.be/f7XhrXUoD6U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162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Нові</a:t>
            </a:r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можливості</a:t>
            </a:r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 для </a:t>
            </a:r>
            <a:r>
              <a:rPr lang="ru-RU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професіонального</a:t>
            </a:r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розвитку</a:t>
            </a:r>
            <a:endParaRPr lang="ru-RU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Реалізація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завдань</a:t>
            </a:r>
            <a:r>
              <a:rPr lang="ru-RU" dirty="0"/>
              <a:t> </a:t>
            </a:r>
            <a:r>
              <a:rPr lang="ru-RU" dirty="0" err="1" smtClean="0"/>
              <a:t>відкриває</a:t>
            </a:r>
            <a:r>
              <a:rPr lang="ru-RU" dirty="0" smtClean="0"/>
              <a:t>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 для </a:t>
            </a:r>
            <a:r>
              <a:rPr lang="ru-RU" dirty="0" err="1"/>
              <a:t>професійного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як </a:t>
            </a:r>
            <a:r>
              <a:rPr lang="ru-RU" dirty="0" err="1"/>
              <a:t>студентів</a:t>
            </a:r>
            <a:r>
              <a:rPr lang="ru-RU" dirty="0"/>
              <a:t>, так і </a:t>
            </a:r>
            <a:r>
              <a:rPr lang="ru-RU" dirty="0" err="1"/>
              <a:t>викладачів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Заклади</a:t>
            </a:r>
            <a:r>
              <a:rPr lang="ru-RU" dirty="0" smtClean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 smtClean="0"/>
              <a:t>отримали</a:t>
            </a:r>
            <a:r>
              <a:rPr lang="ru-RU" dirty="0" smtClean="0"/>
              <a:t> </a:t>
            </a:r>
            <a:r>
              <a:rPr lang="ru-RU" dirty="0" err="1"/>
              <a:t>потужний</a:t>
            </a:r>
            <a:r>
              <a:rPr lang="ru-RU" dirty="0"/>
              <a:t> </a:t>
            </a:r>
            <a:r>
              <a:rPr lang="ru-RU" dirty="0" err="1"/>
              <a:t>поштовх</a:t>
            </a:r>
            <a:r>
              <a:rPr lang="ru-RU" dirty="0"/>
              <a:t> до </a:t>
            </a:r>
            <a:r>
              <a:rPr lang="ru-RU" dirty="0" err="1"/>
              <a:t>виходу</a:t>
            </a:r>
            <a:r>
              <a:rPr lang="ru-RU" dirty="0"/>
              <a:t> на </a:t>
            </a:r>
            <a:r>
              <a:rPr lang="ru-RU" dirty="0" err="1"/>
              <a:t>якісно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001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ject 2"/>
          <p:cNvSpPr txBox="1">
            <a:spLocks noChangeArrowheads="1"/>
          </p:cNvSpPr>
          <p:nvPr/>
        </p:nvSpPr>
        <p:spPr bwMode="auto">
          <a:xfrm>
            <a:off x="612775" y="726018"/>
            <a:ext cx="3352800" cy="139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>
                <a:latin typeface="Arial" charset="0"/>
              </a:rPr>
              <a:t>Україно-швейцарський проект  підтримує</a:t>
            </a:r>
          </a:p>
          <a:p>
            <a:pPr eaLnBrk="1" hangingPunct="1"/>
            <a:r>
              <a:rPr lang="ru-RU" altLang="ru-RU">
                <a:latin typeface="Arial" charset="0"/>
              </a:rPr>
              <a:t>безперервний професійний  розвиток освітян у медичних та  сестринських ЗВО.</a:t>
            </a:r>
          </a:p>
        </p:txBody>
      </p:sp>
      <p:grpSp>
        <p:nvGrpSpPr>
          <p:cNvPr id="10243" name="object 3"/>
          <p:cNvGrpSpPr>
            <a:grpSpLocks/>
          </p:cNvGrpSpPr>
          <p:nvPr/>
        </p:nvGrpSpPr>
        <p:grpSpPr bwMode="auto">
          <a:xfrm>
            <a:off x="2120900" y="2601384"/>
            <a:ext cx="1625600" cy="2269067"/>
            <a:chOff x="2121661" y="1950973"/>
            <a:chExt cx="1625600" cy="1701800"/>
          </a:xfrm>
        </p:grpSpPr>
        <p:sp>
          <p:nvSpPr>
            <p:cNvPr id="10245" name="object 4"/>
            <p:cNvSpPr>
              <a:spLocks/>
            </p:cNvSpPr>
            <p:nvPr/>
          </p:nvSpPr>
          <p:spPr bwMode="auto">
            <a:xfrm>
              <a:off x="2134361" y="1963673"/>
              <a:ext cx="1600200" cy="1676400"/>
            </a:xfrm>
            <a:custGeom>
              <a:avLst/>
              <a:gdLst>
                <a:gd name="T0" fmla="*/ 1200150 w 1600200"/>
                <a:gd name="T1" fmla="*/ 0 h 1676400"/>
                <a:gd name="T2" fmla="*/ 400050 w 1600200"/>
                <a:gd name="T3" fmla="*/ 0 h 1676400"/>
                <a:gd name="T4" fmla="*/ 400050 w 1600200"/>
                <a:gd name="T5" fmla="*/ 876300 h 1676400"/>
                <a:gd name="T6" fmla="*/ 0 w 1600200"/>
                <a:gd name="T7" fmla="*/ 876300 h 1676400"/>
                <a:gd name="T8" fmla="*/ 800100 w 1600200"/>
                <a:gd name="T9" fmla="*/ 1676400 h 1676400"/>
                <a:gd name="T10" fmla="*/ 1600200 w 1600200"/>
                <a:gd name="T11" fmla="*/ 876300 h 1676400"/>
                <a:gd name="T12" fmla="*/ 1200150 w 1600200"/>
                <a:gd name="T13" fmla="*/ 876300 h 1676400"/>
                <a:gd name="T14" fmla="*/ 1200150 w 1600200"/>
                <a:gd name="T15" fmla="*/ 0 h 16764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00200" h="1676400">
                  <a:moveTo>
                    <a:pt x="1200150" y="0"/>
                  </a:moveTo>
                  <a:lnTo>
                    <a:pt x="400050" y="0"/>
                  </a:lnTo>
                  <a:lnTo>
                    <a:pt x="400050" y="876300"/>
                  </a:lnTo>
                  <a:lnTo>
                    <a:pt x="0" y="876300"/>
                  </a:lnTo>
                  <a:lnTo>
                    <a:pt x="800100" y="1676400"/>
                  </a:lnTo>
                  <a:lnTo>
                    <a:pt x="1600200" y="876300"/>
                  </a:lnTo>
                  <a:lnTo>
                    <a:pt x="1200150" y="876300"/>
                  </a:lnTo>
                  <a:lnTo>
                    <a:pt x="1200150" y="0"/>
                  </a:lnTo>
                  <a:close/>
                </a:path>
              </a:pathLst>
            </a:custGeom>
            <a:solidFill>
              <a:srgbClr val="4F8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246" name="object 5"/>
            <p:cNvSpPr>
              <a:spLocks/>
            </p:cNvSpPr>
            <p:nvPr/>
          </p:nvSpPr>
          <p:spPr bwMode="auto">
            <a:xfrm>
              <a:off x="2134361" y="1963673"/>
              <a:ext cx="1600200" cy="1676400"/>
            </a:xfrm>
            <a:custGeom>
              <a:avLst/>
              <a:gdLst>
                <a:gd name="T0" fmla="*/ 0 w 1600200"/>
                <a:gd name="T1" fmla="*/ 876300 h 1676400"/>
                <a:gd name="T2" fmla="*/ 400050 w 1600200"/>
                <a:gd name="T3" fmla="*/ 876300 h 1676400"/>
                <a:gd name="T4" fmla="*/ 400050 w 1600200"/>
                <a:gd name="T5" fmla="*/ 0 h 1676400"/>
                <a:gd name="T6" fmla="*/ 1200150 w 1600200"/>
                <a:gd name="T7" fmla="*/ 0 h 1676400"/>
                <a:gd name="T8" fmla="*/ 1200150 w 1600200"/>
                <a:gd name="T9" fmla="*/ 876300 h 1676400"/>
                <a:gd name="T10" fmla="*/ 1600200 w 1600200"/>
                <a:gd name="T11" fmla="*/ 876300 h 1676400"/>
                <a:gd name="T12" fmla="*/ 800100 w 1600200"/>
                <a:gd name="T13" fmla="*/ 1676400 h 1676400"/>
                <a:gd name="T14" fmla="*/ 0 w 1600200"/>
                <a:gd name="T15" fmla="*/ 876300 h 16764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00200" h="1676400">
                  <a:moveTo>
                    <a:pt x="0" y="876300"/>
                  </a:moveTo>
                  <a:lnTo>
                    <a:pt x="400050" y="876300"/>
                  </a:lnTo>
                  <a:lnTo>
                    <a:pt x="400050" y="0"/>
                  </a:lnTo>
                  <a:lnTo>
                    <a:pt x="1200150" y="0"/>
                  </a:lnTo>
                  <a:lnTo>
                    <a:pt x="1200150" y="876300"/>
                  </a:lnTo>
                  <a:lnTo>
                    <a:pt x="1600200" y="876300"/>
                  </a:lnTo>
                  <a:lnTo>
                    <a:pt x="800100" y="1676400"/>
                  </a:lnTo>
                  <a:lnTo>
                    <a:pt x="0" y="876300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93775" y="5291667"/>
            <a:ext cx="7588250" cy="28982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pc="-5" dirty="0">
                <a:latin typeface="Arial"/>
                <a:cs typeface="Arial"/>
              </a:rPr>
              <a:t>Підвищення </a:t>
            </a:r>
            <a:r>
              <a:rPr dirty="0">
                <a:latin typeface="Arial"/>
                <a:cs typeface="Arial"/>
              </a:rPr>
              <a:t>якості </a:t>
            </a:r>
            <a:r>
              <a:rPr spc="-5" dirty="0">
                <a:latin typeface="Arial"/>
                <a:cs typeface="Arial"/>
              </a:rPr>
              <a:t>викладання </a:t>
            </a:r>
            <a:r>
              <a:rPr dirty="0">
                <a:latin typeface="Arial"/>
                <a:cs typeface="Arial"/>
              </a:rPr>
              <a:t>у доступному </a:t>
            </a:r>
            <a:r>
              <a:rPr spc="-15" dirty="0">
                <a:latin typeface="Arial"/>
                <a:cs typeface="Arial"/>
              </a:rPr>
              <a:t>та </a:t>
            </a:r>
            <a:r>
              <a:rPr spc="-5" dirty="0">
                <a:latin typeface="Arial"/>
                <a:cs typeface="Arial"/>
              </a:rPr>
              <a:t>ефективному</a:t>
            </a:r>
            <a:r>
              <a:rPr spc="6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форматі.</a:t>
            </a:r>
            <a:endParaRPr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119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498178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БПР </a:t>
            </a:r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в </a:t>
            </a:r>
            <a:r>
              <a:rPr lang="ru-RU" b="1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Україні</a:t>
            </a:r>
            <a: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«</a:t>
            </a:r>
            <a:r>
              <a:rPr lang="ru-RU" sz="2200" b="1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Положення</a:t>
            </a:r>
            <a:r>
              <a:rPr lang="ru-RU" sz="2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 про систему </a:t>
            </a:r>
            <a:r>
              <a:rPr lang="ru-RU" sz="2200" b="1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безперервного</a:t>
            </a:r>
            <a:r>
              <a:rPr lang="ru-RU" sz="2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200" b="1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професійного</a:t>
            </a:r>
            <a:r>
              <a:rPr lang="ru-RU" sz="2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200" b="1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розвитку</a:t>
            </a:r>
            <a:r>
              <a:rPr lang="ru-RU" sz="2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200" b="1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фахівців</a:t>
            </a:r>
            <a:r>
              <a:rPr lang="ru-RU" sz="2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 у </a:t>
            </a:r>
            <a:r>
              <a:rPr lang="ru-RU" sz="2200" b="1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сфері</a:t>
            </a:r>
            <a:r>
              <a:rPr lang="ru-RU" sz="2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200" b="1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охорони</a:t>
            </a:r>
            <a:r>
              <a:rPr lang="ru-RU" sz="2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200" b="1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здоров’я</a:t>
            </a:r>
            <a:r>
              <a:rPr lang="ru-RU" sz="2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»</a:t>
            </a:r>
            <a:r>
              <a:rPr lang="ru-RU" sz="2200" b="1" dirty="0">
                <a:solidFill>
                  <a:prstClr val="black"/>
                </a:solidFill>
              </a:rPr>
              <a:t/>
            </a:r>
            <a:br>
              <a:rPr lang="ru-RU" sz="2200" b="1" dirty="0">
                <a:solidFill>
                  <a:prstClr val="black"/>
                </a:solidFill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06749" y="2168860"/>
            <a:ext cx="3384376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Формальне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: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12" y="4536320"/>
            <a:ext cx="341405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0" y="3204172"/>
            <a:ext cx="360942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1044" y="3582777"/>
            <a:ext cx="37737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Неформальне</a:t>
            </a:r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: 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6749" y="5000017"/>
            <a:ext cx="3611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Інформальне</a:t>
            </a:r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: 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73978" y="2032488"/>
            <a:ext cx="4392488" cy="10985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інтернатура</a:t>
            </a:r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, докторантура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55976" y="3371108"/>
            <a:ext cx="446449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цикли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тематичного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удосконалення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в закладах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післядипломної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освіти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тощо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73978" y="4572324"/>
            <a:ext cx="4356484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семінари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тренінги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конгреси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(участь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або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виступ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), </a:t>
            </a:r>
            <a:endParaRPr lang="ru-RU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ГРУПИ РІВНИХ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E-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навчання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симуляційні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курси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, 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публікація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статей </a:t>
            </a:r>
          </a:p>
        </p:txBody>
      </p:sp>
    </p:spTree>
    <p:extLst>
      <p:ext uri="{BB962C8B-B14F-4D97-AF65-F5344CB8AC3E}">
        <p14:creationId xmlns:p14="http://schemas.microsoft.com/office/powerpoint/2010/main" val="2379151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Формати</a:t>
            </a:r>
            <a:r>
              <a:rPr lang="ru-RU" b="1" dirty="0">
                <a:solidFill>
                  <a:srgbClr val="0070C0"/>
                </a:solidFill>
                <a:latin typeface="Arial Black" panose="020B0A04020102020204" pitchFamily="34" charset="0"/>
              </a:rPr>
              <a:t> БПР </a:t>
            </a:r>
            <a:endParaRPr lang="ru-RU" dirty="0"/>
          </a:p>
        </p:txBody>
      </p:sp>
      <p:sp>
        <p:nvSpPr>
          <p:cNvPr id="5" name="Нашивка 4"/>
          <p:cNvSpPr/>
          <p:nvPr/>
        </p:nvSpPr>
        <p:spPr>
          <a:xfrm>
            <a:off x="5767602" y="2320587"/>
            <a:ext cx="3268893" cy="46034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spcBef>
                <a:spcPct val="20000"/>
              </a:spcBef>
            </a:pP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Самонавчання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84986"/>
            <a:ext cx="3240359" cy="50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4293096"/>
            <a:ext cx="3816422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" y="2320587"/>
            <a:ext cx="2640013" cy="48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284985"/>
            <a:ext cx="2640013" cy="55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20" y="4293096"/>
            <a:ext cx="332371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229201"/>
            <a:ext cx="4680519" cy="57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61975" y="2270437"/>
            <a:ext cx="2393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Семінари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1767" y="3284986"/>
            <a:ext cx="1701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solidFill>
                  <a:prstClr val="black"/>
                </a:solidFill>
              </a:rPr>
              <a:t> </a:t>
            </a:r>
            <a:r>
              <a:rPr lang="uk-UA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Лекції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2819" y="4320133"/>
            <a:ext cx="3139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Конференції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2008" y="5229201"/>
            <a:ext cx="3764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uk-UA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ГРУПИ РІВНИХ </a:t>
            </a:r>
            <a:endParaRPr lang="uk-UA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35966" y="3287200"/>
            <a:ext cx="3100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uk-UA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Е - навчання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66635" y="4350910"/>
            <a:ext cx="3523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Симуляційні</a:t>
            </a:r>
            <a:r>
              <a:rPr lang="uk-UA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uk-UA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курси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427001" y="2060847"/>
            <a:ext cx="2276810" cy="2090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rgbClr val="C00000"/>
                </a:solidFill>
                <a:latin typeface="Arial Black" panose="020B0A04020102020204" pitchFamily="34" charset="0"/>
              </a:rPr>
              <a:t>БПР</a:t>
            </a:r>
          </a:p>
        </p:txBody>
      </p:sp>
    </p:spTree>
    <p:extLst>
      <p:ext uri="{BB962C8B-B14F-4D97-AF65-F5344CB8AC3E}">
        <p14:creationId xmlns:p14="http://schemas.microsoft.com/office/powerpoint/2010/main" val="369747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49251"/>
            <a:ext cx="9144000" cy="1430867"/>
          </a:xfrm>
        </p:spPr>
        <p:txBody>
          <a:bodyPr tIns="120968" rtlCol="0">
            <a:noAutofit/>
          </a:bodyPr>
          <a:lstStyle/>
          <a:p>
            <a:pPr marL="2056924" eaLnBrk="1" fontAlgn="auto" hangingPunct="1">
              <a:spcBef>
                <a:spcPts val="953"/>
              </a:spcBef>
              <a:spcAft>
                <a:spcPts val="0"/>
              </a:spcAft>
              <a:defRPr/>
            </a:pPr>
            <a:r>
              <a:rPr sz="36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Форми</a:t>
            </a:r>
            <a:r>
              <a:rPr sz="3600" b="1" spc="-68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sz="3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БМО/БПР</a:t>
            </a:r>
            <a:br>
              <a:rPr sz="3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sz="3600" b="0" spc="-4" dirty="0" smtClean="0"/>
              <a:t>БМО </a:t>
            </a:r>
            <a:r>
              <a:rPr sz="3600" b="0" spc="-8" dirty="0" err="1" smtClean="0"/>
              <a:t>може</a:t>
            </a:r>
            <a:r>
              <a:rPr sz="3600" b="0" spc="-8" dirty="0" smtClean="0"/>
              <a:t> </a:t>
            </a:r>
            <a:r>
              <a:rPr sz="3600" b="0" spc="-15" dirty="0" err="1" smtClean="0"/>
              <a:t>бути</a:t>
            </a:r>
            <a:r>
              <a:rPr sz="3600" b="0" spc="-15" dirty="0" smtClean="0"/>
              <a:t> </a:t>
            </a:r>
            <a:r>
              <a:rPr sz="3600" b="0" spc="-15" dirty="0" err="1" smtClean="0"/>
              <a:t>організоване</a:t>
            </a:r>
            <a:r>
              <a:rPr sz="3600" b="0" spc="-34" dirty="0" smtClean="0"/>
              <a:t> </a:t>
            </a:r>
            <a:r>
              <a:rPr sz="3600" b="0" dirty="0" err="1" smtClean="0"/>
              <a:t>як</a:t>
            </a:r>
            <a:r>
              <a:rPr sz="3600" b="0" dirty="0" smtClean="0"/>
              <a:t>:</a:t>
            </a:r>
            <a:endParaRPr sz="3600" dirty="0"/>
          </a:p>
        </p:txBody>
      </p:sp>
      <p:sp>
        <p:nvSpPr>
          <p:cNvPr id="11267" name="object 4"/>
          <p:cNvSpPr txBox="1">
            <a:spLocks noChangeArrowheads="1"/>
          </p:cNvSpPr>
          <p:nvPr/>
        </p:nvSpPr>
        <p:spPr bwMode="auto">
          <a:xfrm>
            <a:off x="8585201" y="6377518"/>
            <a:ext cx="13176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1238"/>
              </a:lnSpc>
            </a:pPr>
            <a:fld id="{DB84A6E8-428C-459E-AEBB-F9FD06487174}" type="slidenum">
              <a:rPr lang="ru-RU" altLang="ru-RU" sz="1100">
                <a:latin typeface="Arial" charset="0"/>
              </a:rPr>
              <a:pPr eaLnBrk="1" hangingPunct="1">
                <a:lnSpc>
                  <a:spcPts val="1238"/>
                </a:lnSpc>
              </a:pPr>
              <a:t>8</a:t>
            </a:fld>
            <a:endParaRPr lang="ru-RU" altLang="ru-RU" sz="1100">
              <a:latin typeface="Arial" charset="0"/>
            </a:endParaRPr>
          </a:p>
        </p:txBody>
      </p:sp>
      <p:sp>
        <p:nvSpPr>
          <p:cNvPr id="11268" name="object 3"/>
          <p:cNvSpPr txBox="1">
            <a:spLocks noChangeArrowheads="1"/>
          </p:cNvSpPr>
          <p:nvPr/>
        </p:nvSpPr>
        <p:spPr bwMode="auto">
          <a:xfrm>
            <a:off x="847725" y="2118785"/>
            <a:ext cx="7462838" cy="289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9544" rIns="0" bIns="0">
            <a:spAutoFit/>
          </a:bodyPr>
          <a:lstStyle>
            <a:lvl1pPr marL="436563" indent="-427038" eaLnBrk="0" hangingPunct="0">
              <a:tabLst>
                <a:tab pos="4365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609600" indent="-257175" eaLnBrk="0" hangingPunct="0">
              <a:tabLst>
                <a:tab pos="4365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4365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4365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4365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65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65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65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65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1250"/>
              </a:spcBef>
              <a:buFontTx/>
              <a:buAutoNum type="alphaUcParenR"/>
            </a:pPr>
            <a:r>
              <a:rPr lang="ru-RU" altLang="ru-RU" sz="2400" b="1">
                <a:solidFill>
                  <a:srgbClr val="001F5F"/>
                </a:solidFill>
                <a:latin typeface="Arial" charset="0"/>
              </a:rPr>
              <a:t>Неструктуроване навчання</a:t>
            </a:r>
            <a:endParaRPr lang="ru-RU" altLang="ru-RU" sz="2400">
              <a:latin typeface="Arial" charset="0"/>
            </a:endParaRPr>
          </a:p>
          <a:p>
            <a:pPr lvl="1" algn="just" eaLnBrk="1" hangingPunct="1">
              <a:spcBef>
                <a:spcPts val="963"/>
              </a:spcBef>
              <a:buFontTx/>
              <a:buAutoNum type="arabicPeriod"/>
            </a:pPr>
            <a:r>
              <a:rPr lang="ru-RU" altLang="ru-RU" sz="2000">
                <a:latin typeface="Arial" charset="0"/>
              </a:rPr>
              <a:t>Індивідуальне, самонавчання: </a:t>
            </a:r>
            <a:r>
              <a:rPr lang="ru-RU" altLang="ru-RU" sz="1700">
                <a:latin typeface="Arial" charset="0"/>
              </a:rPr>
              <a:t>читання книжок і журналів  (друкованих або електронних), отримання навчальних матеріалів від  різних організацій, дистанційне навчання (e-навчання) і т.д.</a:t>
            </a:r>
          </a:p>
          <a:p>
            <a:pPr lvl="1" eaLnBrk="1" hangingPunct="1">
              <a:spcBef>
                <a:spcPts val="13"/>
              </a:spcBef>
              <a:buFont typeface="Arial" charset="0"/>
              <a:buAutoNum type="arabicPeriod"/>
            </a:pPr>
            <a:endParaRPr lang="ru-RU" altLang="ru-RU" sz="2000">
              <a:latin typeface="Arial" charset="0"/>
            </a:endParaRPr>
          </a:p>
          <a:p>
            <a:pPr lvl="1" algn="just" eaLnBrk="1" hangingPunct="1">
              <a:buFontTx/>
              <a:buAutoNum type="arabicPeriod"/>
            </a:pPr>
            <a:r>
              <a:rPr lang="ru-RU" altLang="ru-RU" sz="2000">
                <a:latin typeface="Arial" charset="0"/>
              </a:rPr>
              <a:t>Навчання на робочому місці: </a:t>
            </a:r>
            <a:r>
              <a:rPr lang="ru-RU" altLang="ru-RU" sz="1700">
                <a:latin typeface="Arial" charset="0"/>
              </a:rPr>
              <a:t>щоденні або щотижневі  конференції в закладах охорони здоров’я, включаючи менторство.  Дискусії зі спеціалістами. Будь-яка взаємодія між медичними   фахівцями.</a:t>
            </a:r>
          </a:p>
        </p:txBody>
      </p:sp>
    </p:spTree>
    <p:extLst>
      <p:ext uri="{BB962C8B-B14F-4D97-AF65-F5344CB8AC3E}">
        <p14:creationId xmlns:p14="http://schemas.microsoft.com/office/powerpoint/2010/main" val="2371182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268818"/>
            <a:ext cx="7315200" cy="855133"/>
          </a:xfrm>
        </p:spPr>
        <p:txBody>
          <a:bodyPr tIns="9525" rtlCol="0"/>
          <a:lstStyle/>
          <a:p>
            <a:pPr marL="9525" eaLnBrk="1" fontAlgn="auto" hangingPunct="1">
              <a:spcBef>
                <a:spcPts val="75"/>
              </a:spcBef>
              <a:spcAft>
                <a:spcPts val="0"/>
              </a:spcAft>
              <a:defRPr/>
            </a:pPr>
            <a:r>
              <a:rPr sz="41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Форми</a:t>
            </a:r>
            <a:r>
              <a:rPr sz="4100" b="1" spc="-4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sz="41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БМО/БПР</a:t>
            </a:r>
          </a:p>
        </p:txBody>
      </p:sp>
      <p:sp>
        <p:nvSpPr>
          <p:cNvPr id="12291" name="object 4"/>
          <p:cNvSpPr txBox="1">
            <a:spLocks noChangeArrowheads="1"/>
          </p:cNvSpPr>
          <p:nvPr/>
        </p:nvSpPr>
        <p:spPr bwMode="auto">
          <a:xfrm>
            <a:off x="8585201" y="6377518"/>
            <a:ext cx="13176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1238"/>
              </a:lnSpc>
            </a:pPr>
            <a:fld id="{9FF789E9-E857-4E2E-A528-17F1B3482FA0}" type="slidenum">
              <a:rPr lang="ru-RU" altLang="ru-RU" sz="1100">
                <a:latin typeface="Arial" charset="0"/>
              </a:rPr>
              <a:pPr eaLnBrk="1" hangingPunct="1">
                <a:lnSpc>
                  <a:spcPts val="1238"/>
                </a:lnSpc>
              </a:pPr>
              <a:t>9</a:t>
            </a:fld>
            <a:endParaRPr lang="ru-RU" altLang="ru-RU" sz="1100">
              <a:latin typeface="Arial" charset="0"/>
            </a:endParaRPr>
          </a:p>
        </p:txBody>
      </p:sp>
      <p:sp>
        <p:nvSpPr>
          <p:cNvPr id="12292" name="object 3"/>
          <p:cNvSpPr txBox="1">
            <a:spLocks noChangeArrowheads="1"/>
          </p:cNvSpPr>
          <p:nvPr/>
        </p:nvSpPr>
        <p:spPr bwMode="auto">
          <a:xfrm>
            <a:off x="836613" y="1549400"/>
            <a:ext cx="7175500" cy="337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001" rIns="0" bIns="0">
            <a:spAutoFit/>
          </a:bodyPr>
          <a:lstStyle>
            <a:lvl1pPr marL="414338" indent="-404813" eaLnBrk="0" hangingPunct="0">
              <a:tabLst>
                <a:tab pos="4143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38188" indent="-385763" eaLnBrk="0" hangingPunct="0">
              <a:tabLst>
                <a:tab pos="4143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4143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4143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4143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43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43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43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4338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75"/>
              </a:spcBef>
              <a:buFontTx/>
              <a:buAutoNum type="alphaUcParenR" startAt="2"/>
            </a:pPr>
            <a:r>
              <a:rPr lang="ru-RU" altLang="ru-RU" sz="2400" b="1">
                <a:solidFill>
                  <a:srgbClr val="001F5F"/>
                </a:solidFill>
                <a:latin typeface="Arial" charset="0"/>
              </a:rPr>
              <a:t>Структурована БМО/БПР</a:t>
            </a:r>
            <a:endParaRPr lang="ru-RU" altLang="ru-RU" sz="2400">
              <a:latin typeface="Arial" charset="0"/>
            </a:endParaRPr>
          </a:p>
          <a:p>
            <a:pPr eaLnBrk="1" hangingPunct="1">
              <a:buClr>
                <a:srgbClr val="001F5F"/>
              </a:buClr>
              <a:buFont typeface="Arial" charset="0"/>
              <a:buAutoNum type="alphaUcParenR" startAt="2"/>
            </a:pPr>
            <a:endParaRPr lang="ru-RU" altLang="ru-RU" sz="2500">
              <a:latin typeface="Arial" charset="0"/>
            </a:endParaRPr>
          </a:p>
          <a:p>
            <a:pPr lvl="1" eaLnBrk="1" hangingPunct="1">
              <a:buFontTx/>
              <a:buAutoNum type="arabicPeriod" startAt="3"/>
            </a:pPr>
            <a:r>
              <a:rPr lang="ru-RU" altLang="ru-RU" sz="2100">
                <a:latin typeface="Arial" charset="0"/>
              </a:rPr>
              <a:t>Лекції, інтерактивні семінари зі спеціально</a:t>
            </a:r>
          </a:p>
          <a:p>
            <a:pPr eaLnBrk="1" hangingPunct="1"/>
            <a:r>
              <a:rPr lang="ru-RU" altLang="ru-RU" sz="2100">
                <a:latin typeface="Arial" charset="0"/>
              </a:rPr>
              <a:t>запрошеними викладачами </a:t>
            </a:r>
            <a:r>
              <a:rPr lang="ru-RU" altLang="ru-RU" sz="1500">
                <a:latin typeface="Arial" charset="0"/>
              </a:rPr>
              <a:t>(місцеві або гостьові спеціалісти)</a:t>
            </a:r>
          </a:p>
          <a:p>
            <a:pPr lvl="1" eaLnBrk="1" hangingPunct="1">
              <a:spcBef>
                <a:spcPts val="788"/>
              </a:spcBef>
              <a:buFontTx/>
              <a:buAutoNum type="arabicPeriod" startAt="4"/>
            </a:pPr>
            <a:r>
              <a:rPr lang="ru-RU" altLang="ru-RU" sz="2100">
                <a:latin typeface="Arial" charset="0"/>
              </a:rPr>
              <a:t>Короткотривалі курси</a:t>
            </a:r>
          </a:p>
          <a:p>
            <a:pPr lvl="1" eaLnBrk="1" hangingPunct="1">
              <a:spcBef>
                <a:spcPts val="1263"/>
              </a:spcBef>
              <a:buFontTx/>
              <a:buAutoNum type="arabicPeriod" startAt="4"/>
            </a:pPr>
            <a:r>
              <a:rPr lang="ru-RU" altLang="ru-RU" sz="2100">
                <a:latin typeface="Arial" charset="0"/>
              </a:rPr>
              <a:t>Національні й міжнародні конференції</a:t>
            </a:r>
          </a:p>
          <a:p>
            <a:pPr lvl="1" eaLnBrk="1" hangingPunct="1">
              <a:lnSpc>
                <a:spcPts val="3775"/>
              </a:lnSpc>
              <a:spcBef>
                <a:spcPts val="338"/>
              </a:spcBef>
              <a:buFontTx/>
              <a:buAutoNum type="arabicPeriod" startAt="4"/>
            </a:pPr>
            <a:r>
              <a:rPr lang="ru-RU" altLang="ru-RU" sz="2100" b="1">
                <a:latin typeface="Arial" charset="0"/>
              </a:rPr>
              <a:t>Групи рівних (кола якості)  </a:t>
            </a:r>
          </a:p>
          <a:p>
            <a:pPr lvl="1" eaLnBrk="1" hangingPunct="1">
              <a:lnSpc>
                <a:spcPts val="3775"/>
              </a:lnSpc>
              <a:spcBef>
                <a:spcPts val="338"/>
              </a:spcBef>
              <a:buFontTx/>
              <a:buAutoNum type="arabicPeriod" startAt="4"/>
            </a:pPr>
            <a:r>
              <a:rPr lang="ru-RU" altLang="ru-RU" sz="2100">
                <a:latin typeface="Arial" charset="0"/>
              </a:rPr>
              <a:t>	….</a:t>
            </a:r>
          </a:p>
        </p:txBody>
      </p:sp>
    </p:spTree>
    <p:extLst>
      <p:ext uri="{BB962C8B-B14F-4D97-AF65-F5344CB8AC3E}">
        <p14:creationId xmlns:p14="http://schemas.microsoft.com/office/powerpoint/2010/main" val="33233315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1572</Words>
  <Application>Microsoft Office PowerPoint</Application>
  <PresentationFormat>Экран (4:3)</PresentationFormat>
  <Paragraphs>233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ГРУПИ РІВНИХ  для медичних освітян. ЛЮДЯНІСТЬ та ЕМПАТІЯ  в роботі медика.</vt:lpstr>
      <vt:lpstr>Як все починалося…</vt:lpstr>
      <vt:lpstr>Презентация PowerPoint</vt:lpstr>
      <vt:lpstr>Нові можливості для професіонального розвитку</vt:lpstr>
      <vt:lpstr>Презентация PowerPoint</vt:lpstr>
      <vt:lpstr> БПР в Україні «Положення про систему безперервного професійного розвитку фахівців у сфері охорони здоров’я» </vt:lpstr>
      <vt:lpstr>Формати БПР </vt:lpstr>
      <vt:lpstr>Форми БМО/БПР БМО може бути організоване як:</vt:lpstr>
      <vt:lpstr>Форми БМО/БПР</vt:lpstr>
      <vt:lpstr>Місце груп рівних у системі безперервного професійного розвитку</vt:lpstr>
      <vt:lpstr>Визначення груп рівних</vt:lpstr>
      <vt:lpstr>Місце ГР в структурі БПР</vt:lpstr>
      <vt:lpstr>БПР в Україні </vt:lpstr>
      <vt:lpstr>ГРУПА РІВНИХ  Житомирського медичного інституту</vt:lpstr>
      <vt:lpstr> ГРУПИ РІВНИХ </vt:lpstr>
      <vt:lpstr>Важливі слова у визначенні</vt:lpstr>
      <vt:lpstr>Чому ГР є чудовим форматом БПР</vt:lpstr>
      <vt:lpstr>Чому ГР є чудовим форматом БПР</vt:lpstr>
      <vt:lpstr>Учасники групи рівних</vt:lpstr>
      <vt:lpstr>Фасилітатор… </vt:lpstr>
      <vt:lpstr>Доповідач…</vt:lpstr>
      <vt:lpstr>Учасники групи, «рівні»… </vt:lpstr>
      <vt:lpstr>ЗАГАЛЬНІ ПРАВИЛА МОЖУТЬ БУТИ, НАПРИКЛАД, ТАКИМИ:</vt:lpstr>
      <vt:lpstr>Як забезпечити ефективну роботу в Групах рівних? </vt:lpstr>
      <vt:lpstr>Структура зустрічі ГР</vt:lpstr>
      <vt:lpstr>Структура зустрічі ГР</vt:lpstr>
      <vt:lpstr>Як обрати тему?</vt:lpstr>
      <vt:lpstr>Як обрати тему?</vt:lpstr>
      <vt:lpstr>Шкала проблемних  питань і тем</vt:lpstr>
      <vt:lpstr>Актуальні теми на  Групі рівних</vt:lpstr>
      <vt:lpstr>25.06.2021 р. відбулась презентація:  Зовсім не страшна книга. Про життя, смерть і все, що поміж ними.  </vt:lpstr>
      <vt:lpstr>Презентация PowerPoint</vt:lpstr>
      <vt:lpstr>Курс «Людяність та емпатія в роботі медика»   - вагомий крок у напрямку зміни комунікації між надавачами медичної допомоги й пацієнтами. </vt:lpstr>
      <vt:lpstr>Курс «Людяність та емпатія в роботі медика»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Фасилітація, а в чому, власне, суть?</dc:title>
  <dc:creator>XTreme.ws</dc:creator>
  <cp:lastModifiedBy>Пользователь Windows</cp:lastModifiedBy>
  <cp:revision>68</cp:revision>
  <dcterms:created xsi:type="dcterms:W3CDTF">2021-01-21T15:35:59Z</dcterms:created>
  <dcterms:modified xsi:type="dcterms:W3CDTF">2023-02-07T11:58:47Z</dcterms:modified>
</cp:coreProperties>
</file>